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5" Type="http://schemas.openxmlformats.org/officeDocument/2006/relationships/customXml" Target="../customXml/item5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E49-C5AA-4608-ABFA-369C9CD2DE61}" type="datetimeFigureOut">
              <a:rPr lang="nb-NO" smtClean="0"/>
              <a:t>09.06.2019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98501-DE59-445B-BF4D-5F259A4D2C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4088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E49-C5AA-4608-ABFA-369C9CD2DE61}" type="datetimeFigureOut">
              <a:rPr lang="nb-NO" smtClean="0"/>
              <a:t>09.06.2019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98501-DE59-445B-BF4D-5F259A4D2C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9548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E49-C5AA-4608-ABFA-369C9CD2DE61}" type="datetimeFigureOut">
              <a:rPr lang="nb-NO" smtClean="0"/>
              <a:t>09.06.2019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98501-DE59-445B-BF4D-5F259A4D2C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58902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E49-C5AA-4608-ABFA-369C9CD2DE61}" type="datetimeFigureOut">
              <a:rPr lang="nb-NO" smtClean="0"/>
              <a:t>09.06.2019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98501-DE59-445B-BF4D-5F259A4D2C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5884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E49-C5AA-4608-ABFA-369C9CD2DE61}" type="datetimeFigureOut">
              <a:rPr lang="nb-NO" smtClean="0"/>
              <a:t>09.06.2019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98501-DE59-445B-BF4D-5F259A4D2C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8368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E49-C5AA-4608-ABFA-369C9CD2DE61}" type="datetimeFigureOut">
              <a:rPr lang="nb-NO" smtClean="0"/>
              <a:t>09.06.2019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98501-DE59-445B-BF4D-5F259A4D2C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8190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E49-C5AA-4608-ABFA-369C9CD2DE61}" type="datetimeFigureOut">
              <a:rPr lang="nb-NO" smtClean="0"/>
              <a:t>09.06.2019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98501-DE59-445B-BF4D-5F259A4D2C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385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E49-C5AA-4608-ABFA-369C9CD2DE61}" type="datetimeFigureOut">
              <a:rPr lang="nb-NO" smtClean="0"/>
              <a:t>09.06.2019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98501-DE59-445B-BF4D-5F259A4D2C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8222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E49-C5AA-4608-ABFA-369C9CD2DE61}" type="datetimeFigureOut">
              <a:rPr lang="nb-NO" smtClean="0"/>
              <a:t>09.06.2019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98501-DE59-445B-BF4D-5F259A4D2C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2459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E49-C5AA-4608-ABFA-369C9CD2DE61}" type="datetimeFigureOut">
              <a:rPr lang="nb-NO" smtClean="0"/>
              <a:t>09.06.2019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98501-DE59-445B-BF4D-5F259A4D2C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317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E49-C5AA-4608-ABFA-369C9CD2DE61}" type="datetimeFigureOut">
              <a:rPr lang="nb-NO" smtClean="0"/>
              <a:t>09.06.2019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98501-DE59-445B-BF4D-5F259A4D2C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7150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6FE49-C5AA-4608-ABFA-369C9CD2DE61}" type="datetimeFigureOut">
              <a:rPr lang="nb-NO" smtClean="0"/>
              <a:t>09.06.2019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98501-DE59-445B-BF4D-5F259A4D2C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2715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9333556" y="213353"/>
            <a:ext cx="23583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/>
              <a:t>Hendelses dato: &lt;dato&gt; - &lt;saksreferanse&gt;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630195" y="633903"/>
            <a:ext cx="1025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&lt;LOGO&gt;</a:t>
            </a:r>
          </a:p>
        </p:txBody>
      </p:sp>
      <p:sp>
        <p:nvSpPr>
          <p:cNvPr id="6" name="Tittel 1"/>
          <p:cNvSpPr txBox="1">
            <a:spLocks/>
          </p:cNvSpPr>
          <p:nvPr/>
        </p:nvSpPr>
        <p:spPr>
          <a:xfrm>
            <a:off x="2626468" y="137014"/>
            <a:ext cx="6707088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Læring etter hendelse</a:t>
            </a:r>
            <a:br>
              <a:rPr lang="nb-NO" sz="3200" b="1" dirty="0">
                <a:latin typeface="Arial" pitchFamily="34" charset="0"/>
                <a:cs typeface="Arial" pitchFamily="34" charset="0"/>
              </a:rPr>
            </a:br>
            <a:r>
              <a:rPr lang="nb-NO" sz="3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&lt;hendelse&gt;</a:t>
            </a:r>
          </a:p>
        </p:txBody>
      </p:sp>
      <p:sp>
        <p:nvSpPr>
          <p:cNvPr id="7" name="Plassholder for innhold 2"/>
          <p:cNvSpPr txBox="1">
            <a:spLocks/>
          </p:cNvSpPr>
          <p:nvPr/>
        </p:nvSpPr>
        <p:spPr>
          <a:xfrm>
            <a:off x="5519351" y="1003234"/>
            <a:ext cx="6124949" cy="561998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2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Hva har skjedd og hvor (fakta)?</a:t>
            </a:r>
          </a:p>
          <a:p>
            <a:pPr algn="l">
              <a:buFont typeface="Wingdings" pitchFamily="2" charset="2"/>
              <a:buChar char="Ø"/>
            </a:pPr>
            <a:r>
              <a:rPr lang="nb-NO" sz="2200" dirty="0">
                <a:latin typeface="Arial" pitchFamily="34" charset="0"/>
                <a:cs typeface="Arial" pitchFamily="34" charset="0"/>
              </a:rPr>
              <a:t>……..</a:t>
            </a:r>
          </a:p>
          <a:p>
            <a:pPr algn="l">
              <a:buFont typeface="Wingdings" pitchFamily="2" charset="2"/>
              <a:buChar char="Ø"/>
            </a:pPr>
            <a:r>
              <a:rPr lang="nb-NO" sz="2200" dirty="0">
                <a:latin typeface="Arial" pitchFamily="34" charset="0"/>
                <a:cs typeface="Arial" pitchFamily="34" charset="0"/>
              </a:rPr>
              <a:t>………</a:t>
            </a:r>
          </a:p>
          <a:p>
            <a:pPr algn="l"/>
            <a:endParaRPr lang="nb-NO" sz="22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nb-NO" sz="2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Hva ble konsekvensen?</a:t>
            </a:r>
          </a:p>
          <a:p>
            <a:pPr algn="l">
              <a:buFont typeface="Wingdings" pitchFamily="2" charset="2"/>
              <a:buChar char="Ø"/>
            </a:pPr>
            <a:r>
              <a:rPr lang="nb-NO" sz="2200" dirty="0">
                <a:latin typeface="Arial" pitchFamily="34" charset="0"/>
                <a:cs typeface="Arial" pitchFamily="34" charset="0"/>
              </a:rPr>
              <a:t>…………</a:t>
            </a:r>
          </a:p>
          <a:p>
            <a:pPr algn="l"/>
            <a:endParaRPr lang="nb-NO" sz="22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nb-NO" sz="2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Hva var den </a:t>
            </a:r>
            <a:r>
              <a:rPr lang="nb-NO" sz="2200" b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direkte/utløsende årsak?</a:t>
            </a:r>
            <a:endParaRPr lang="nb-NO" sz="22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nb-NO" sz="2200" dirty="0">
                <a:latin typeface="Arial" pitchFamily="34" charset="0"/>
                <a:cs typeface="Arial" pitchFamily="34" charset="0"/>
              </a:rPr>
              <a:t>………….</a:t>
            </a:r>
          </a:p>
          <a:p>
            <a:pPr algn="l"/>
            <a:endParaRPr lang="nb-NO" sz="22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nb-NO" sz="2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Hvorfor skjedde det (bakenforliggende årsak)?</a:t>
            </a:r>
          </a:p>
          <a:p>
            <a:pPr algn="l">
              <a:buFont typeface="Wingdings" pitchFamily="2" charset="2"/>
              <a:buChar char="Ø"/>
            </a:pPr>
            <a:r>
              <a:rPr lang="nb-NO" sz="2200" dirty="0">
                <a:latin typeface="Arial" pitchFamily="34" charset="0"/>
                <a:cs typeface="Arial" pitchFamily="34" charset="0"/>
              </a:rPr>
              <a:t>……………</a:t>
            </a:r>
          </a:p>
          <a:p>
            <a:pPr algn="l">
              <a:buFont typeface="Wingdings" pitchFamily="2" charset="2"/>
              <a:buChar char="Ø"/>
            </a:pPr>
            <a:r>
              <a:rPr lang="nb-NO" sz="2200" dirty="0">
                <a:latin typeface="Arial" pitchFamily="34" charset="0"/>
                <a:cs typeface="Arial" pitchFamily="34" charset="0"/>
              </a:rPr>
              <a:t>……………..</a:t>
            </a:r>
          </a:p>
          <a:p>
            <a:pPr algn="l"/>
            <a:endParaRPr lang="nb-NO" sz="22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nb-NO" sz="2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Læring/tiltak</a:t>
            </a:r>
          </a:p>
          <a:p>
            <a:pPr algn="l">
              <a:buFont typeface="Wingdings" pitchFamily="2" charset="2"/>
              <a:buChar char="q"/>
            </a:pPr>
            <a:r>
              <a:rPr lang="nb-NO" sz="2200" dirty="0">
                <a:latin typeface="Arial" pitchFamily="34" charset="0"/>
                <a:cs typeface="Arial" pitchFamily="34" charset="0"/>
              </a:rPr>
              <a:t>……………..</a:t>
            </a:r>
          </a:p>
          <a:p>
            <a:pPr algn="l">
              <a:buFont typeface="Wingdings" pitchFamily="2" charset="2"/>
              <a:buChar char="q"/>
            </a:pPr>
            <a:r>
              <a:rPr lang="nb-NO" sz="2200" dirty="0">
                <a:latin typeface="Arial" pitchFamily="34" charset="0"/>
                <a:cs typeface="Arial" pitchFamily="34" charset="0"/>
              </a:rPr>
              <a:t>……………..</a:t>
            </a:r>
          </a:p>
          <a:p>
            <a:pPr algn="l">
              <a:buFont typeface="Wingdings" pitchFamily="2" charset="2"/>
              <a:buChar char="q"/>
            </a:pPr>
            <a:r>
              <a:rPr lang="nb-NO" sz="2200" dirty="0">
                <a:latin typeface="Arial" pitchFamily="34" charset="0"/>
                <a:cs typeface="Arial" pitchFamily="34" charset="0"/>
              </a:rPr>
              <a:t>………………</a:t>
            </a:r>
          </a:p>
          <a:p>
            <a:pPr algn="l"/>
            <a:endParaRPr lang="nb-NO" sz="2200" dirty="0">
              <a:latin typeface="Arial" pitchFamily="34" charset="0"/>
              <a:cs typeface="Arial" pitchFamily="34" charset="0"/>
            </a:endParaRPr>
          </a:p>
          <a:p>
            <a:pPr algn="l"/>
            <a:endParaRPr lang="nb-NO" sz="2200" dirty="0">
              <a:latin typeface="Arial" pitchFamily="34" charset="0"/>
              <a:cs typeface="Arial" pitchFamily="34" charset="0"/>
            </a:endParaRPr>
          </a:p>
          <a:p>
            <a:pPr algn="l"/>
            <a:endParaRPr lang="nb-NO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630195" y="1556792"/>
            <a:ext cx="3365156" cy="434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Bilde/skisse</a:t>
            </a:r>
          </a:p>
        </p:txBody>
      </p:sp>
      <p:sp>
        <p:nvSpPr>
          <p:cNvPr id="9" name="TekstSylinder 8"/>
          <p:cNvSpPr txBox="1"/>
          <p:nvPr/>
        </p:nvSpPr>
        <p:spPr>
          <a:xfrm>
            <a:off x="0" y="6611779"/>
            <a:ext cx="17315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/>
              <a:t>&lt;forfatter&gt; - &lt;arkivreferanse&gt;</a:t>
            </a:r>
          </a:p>
        </p:txBody>
      </p:sp>
      <p:sp>
        <p:nvSpPr>
          <p:cNvPr id="2" name="TekstSylinder 1"/>
          <p:cNvSpPr txBox="1"/>
          <p:nvPr/>
        </p:nvSpPr>
        <p:spPr>
          <a:xfrm>
            <a:off x="4206672" y="6568550"/>
            <a:ext cx="79853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/>
              <a:t>Informasjonen i dette læringsarket er basert på informasjon gjort tilgjengelig for forfatter, og kan fritt benyttes på eget ansvar</a:t>
            </a:r>
          </a:p>
        </p:txBody>
      </p:sp>
    </p:spTree>
    <p:extLst>
      <p:ext uri="{BB962C8B-B14F-4D97-AF65-F5344CB8AC3E}">
        <p14:creationId xmlns:p14="http://schemas.microsoft.com/office/powerpoint/2010/main" val="146137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1" id="{20E201FF-513E-46C7-B64F-60939705746D}" vid="{6F917205-99B4-43E1-B984-D846489D2DF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SharedContentType xmlns="Microsoft.SharePoint.Taxonomy.ContentTypeSync" SourceId="cbd9e53e-6585-4f50-95a9-cc115a295e47" ContentTypeId="0x0101002703D2AF657F4CC69F3B5766777647D700D06115F784074B5E809F7B2D63EA2F2B00D451185C9E10459A8A9B6D7AA4724725" PreviousValue="tru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resentasjon - ARENA-rom" ma:contentTypeID="0x0101002703D2AF657F4CC69F3B5766777647D700D06115F784074B5E809F7B2D63EA2F2B00D451185C9E10459A8A9B6D7AA47247250046A7C5E3CB6D0B43B6FAFDF9F9332843" ma:contentTypeVersion="55" ma:contentTypeDescription="Opprett et nytt dokument." ma:contentTypeScope="" ma:versionID="18370553de10c8c33f730a6f6cd05529">
  <xsd:schema xmlns:xsd="http://www.w3.org/2001/XMLSchema" xmlns:xs="http://www.w3.org/2001/XMLSchema" xmlns:p="http://schemas.microsoft.com/office/2006/metadata/properties" xmlns:ns2="1fcd92dd-7d74-4918-8c11-98baf3d8368d" targetNamespace="http://schemas.microsoft.com/office/2006/metadata/properties" ma:root="true" ma:fieldsID="9c15bbcb56425bd3cc1a212ff6603e5d" ns2:_="">
    <xsd:import namespace="1fcd92dd-7d74-4918-8c11-98baf3d8368d"/>
    <xsd:element name="properties">
      <xsd:complexType>
        <xsd:sequence>
          <xsd:element name="documentManagement">
            <xsd:complexType>
              <xsd:all>
                <xsd:element ref="ns2:NHO_DocumentStatus"/>
                <xsd:element ref="ns2:NHO_DocumentProperty"/>
                <xsd:element ref="ns2:NHO_DocumentDate" minOccurs="0"/>
                <xsd:element ref="ns2:NHO_DocumentArchiveDate" minOccurs="0"/>
                <xsd:element ref="ns2:ARENA_DocumentReference" minOccurs="0"/>
                <xsd:element ref="ns2:ARENA_DocumentRecipient" minOccurs="0"/>
                <xsd:element ref="ns2:ARENA_DocumentSender" minOccurs="0"/>
                <xsd:element ref="ns2:crms_nhonr" minOccurs="0"/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c33924c3673147c88830f2707c1978bc" minOccurs="0"/>
                <xsd:element ref="ns2:p8a47c7619634ae9930087b62d76e394" minOccurs="0"/>
                <xsd:element ref="ns2:TaxKeyword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cd92dd-7d74-4918-8c11-98baf3d8368d" elementFormDefault="qualified">
    <xsd:import namespace="http://schemas.microsoft.com/office/2006/documentManagement/types"/>
    <xsd:import namespace="http://schemas.microsoft.com/office/infopath/2007/PartnerControls"/>
    <xsd:element name="NHO_DocumentStatus" ma:index="2" ma:displayName="Status" ma:default="Under behandling" ma:description="Status" ma:format="Dropdown" ma:internalName="NHO_DocumentStatus">
      <xsd:simpleType>
        <xsd:restriction base="dms:Choice">
          <xsd:enumeration value="Under behandling"/>
          <xsd:enumeration value="Til fordeling"/>
          <xsd:enumeration value="Arkivert"/>
        </xsd:restriction>
      </xsd:simpleType>
    </xsd:element>
    <xsd:element name="NHO_DocumentProperty" ma:index="3" ma:displayName="Inn/ut/internt" ma:default="Internt" ma:description="Inn/ut/internt" ma:format="Dropdown" ma:internalName="NHO_DocumentProperty">
      <xsd:simpleType>
        <xsd:restriction base="dms:Choice">
          <xsd:enumeration value="Internt"/>
          <xsd:enumeration value="Ut"/>
          <xsd:enumeration value="Inn"/>
        </xsd:restriction>
      </xsd:simpleType>
    </xsd:element>
    <xsd:element name="NHO_DocumentDate" ma:index="4" nillable="true" ma:displayName="Dokumentdato" ma:default="[today]" ma:description="Dokumentdato" ma:format="DateOnly" ma:internalName="NHO_DocumentDate" ma:readOnly="false">
      <xsd:simpleType>
        <xsd:restriction base="dms:DateTime"/>
      </xsd:simpleType>
    </xsd:element>
    <xsd:element name="NHO_DocumentArchiveDate" ma:index="5" nillable="true" ma:displayName="Arkivdato" ma:format="DateTime" ma:hidden="true" ma:internalName="NHO_DocumentArchiveDate">
      <xsd:simpleType>
        <xsd:restriction base="dms:DateTime"/>
      </xsd:simpleType>
    </xsd:element>
    <xsd:element name="ARENA_DocumentReference" ma:index="9" nillable="true" ma:displayName="Deres referanse" ma:description="Deres referanse" ma:internalName="ARENA_DocumentReference">
      <xsd:simpleType>
        <xsd:restriction base="dms:Text"/>
      </xsd:simpleType>
    </xsd:element>
    <xsd:element name="ARENA_DocumentRecipient" ma:index="10" nillable="true" ma:displayName="Mottaker" ma:description="Mottaker" ma:internalName="ARENA_DocumentRecipient">
      <xsd:simpleType>
        <xsd:restriction base="dms:Text"/>
      </xsd:simpleType>
    </xsd:element>
    <xsd:element name="ARENA_DocumentSender" ma:index="11" nillable="true" ma:displayName="Avsender" ma:description="Avsender" ma:internalName="ARENA_DocumentSender">
      <xsd:simpleType>
        <xsd:restriction base="dms:Text"/>
      </xsd:simpleType>
    </xsd:element>
    <xsd:element name="crms_nhonr" ma:index="12" nillable="true" ma:displayName="NHO NR" ma:internalName="crms_nhonr">
      <xsd:simpleType>
        <xsd:restriction base="dms:Text"/>
      </xsd:simpleType>
    </xsd:element>
    <xsd:element name="_dlc_DocId" ma:index="15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16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7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8" nillable="true" ma:displayName="Taxonomy Catch All Column" ma:hidden="true" ma:list="{aa4cd1ed-27a5-4a02-b49a-9ce2141a4d7e}" ma:internalName="TaxCatchAll" ma:showField="CatchAllData" ma:web="5a85ae50-92f0-4505-b4e0-b347f9975d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9" nillable="true" ma:displayName="Taxonomy Catch All Column1" ma:hidden="true" ma:list="{aa4cd1ed-27a5-4a02-b49a-9ce2141a4d7e}" ma:internalName="TaxCatchAllLabel" ma:readOnly="true" ma:showField="CatchAllDataLabel" ma:web="5a85ae50-92f0-4505-b4e0-b347f9975d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33924c3673147c88830f2707c1978bc" ma:index="21" nillable="true" ma:taxonomy="true" ma:internalName="c33924c3673147c88830f2707c1978bc" ma:taxonomyFieldName="NhoMmdCaseWorker" ma:displayName="Saksbehandler" ma:default="" ma:fieldId="{c33924c3-6731-47c8-8830-f2707c1978bc}" ma:sspId="23ae1762-dfb7-4954-b585-25db1d1094a4" ma:termSetId="bbd35930-3809-4f28-8ebd-605c947425f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8a47c7619634ae9930087b62d76e394" ma:index="23" nillable="true" ma:taxonomy="true" ma:internalName="p8a47c7619634ae9930087b62d76e394" ma:taxonomyFieldName="NHO_OrganisationUnit" ma:displayName="Organisasjonsenhet" ma:fieldId="{98a47c76-1963-4ae9-9300-87b62d76e394}" ma:sspId="23ae1762-dfb7-4954-b585-25db1d1094a4" ma:termSetId="110110fd-e430-4d4e-8550-74127a1a531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5" nillable="true" ma:taxonomy="true" ma:internalName="TaxKeywordTaxHTField" ma:taxonomyFieldName="TaxKeyword" ma:displayName="Organisasjonsnøkkelord" ma:fieldId="{23f27201-bee3-471e-b2e7-b64fd8b7ca38}" ma:taxonomyMulti="true" ma:sspId="23ae1762-dfb7-4954-b585-25db1d1094a4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Innholdstype"/>
        <xsd:element ref="dc:title" minOccurs="0" maxOccurs="1" ma:index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HO_DocumentStatus xmlns="1fcd92dd-7d74-4918-8c11-98baf3d8368d">Under behandling</NHO_DocumentStatus>
    <c33924c3673147c88830f2707c1978bc xmlns="1fcd92dd-7d74-4918-8c11-98baf3d8368d">
      <Terms xmlns="http://schemas.microsoft.com/office/infopath/2007/PartnerControls"/>
    </c33924c3673147c88830f2707c1978bc>
    <TaxKeywordTaxHTField xmlns="1fcd92dd-7d74-4918-8c11-98baf3d8368d">
      <Terms xmlns="http://schemas.microsoft.com/office/infopath/2007/PartnerControls"/>
    </TaxKeywordTaxHTField>
    <ARENA_DocumentReference xmlns="1fcd92dd-7d74-4918-8c11-98baf3d8368d" xsi:nil="true"/>
    <ARENA_DocumentRecipient xmlns="1fcd92dd-7d74-4918-8c11-98baf3d8368d" xsi:nil="true"/>
    <NHO_DocumentDate xmlns="1fcd92dd-7d74-4918-8c11-98baf3d8368d">2016-05-10T10:16:07+00:00</NHO_DocumentDate>
    <NHO_DocumentArchiveDate xmlns="1fcd92dd-7d74-4918-8c11-98baf3d8368d" xsi:nil="true"/>
    <TaxCatchAll xmlns="1fcd92dd-7d74-4918-8c11-98baf3d8368d"/>
    <ARENA_DocumentSender xmlns="1fcd92dd-7d74-4918-8c11-98baf3d8368d" xsi:nil="true"/>
    <p8a47c7619634ae9930087b62d76e394 xmlns="1fcd92dd-7d74-4918-8c11-98baf3d8368d">
      <Terms xmlns="http://schemas.microsoft.com/office/infopath/2007/PartnerControls"/>
    </p8a47c7619634ae9930087b62d76e394>
    <NHO_DocumentProperty xmlns="1fcd92dd-7d74-4918-8c11-98baf3d8368d">Internt</NHO_DocumentProperty>
    <crms_nhonr xmlns="1fcd92dd-7d74-4918-8c11-98baf3d8368d" xsi:nil="true"/>
    <_dlc_DocId xmlns="1fcd92dd-7d74-4918-8c11-98baf3d8368d">ARENA-264-29870</_dlc_DocId>
    <_dlc_DocIdUrl xmlns="1fcd92dd-7d74-4918-8c11-98baf3d8368d">
      <Url>https://arenarom.nho.no/rom/eba/_layouts/DocIdRedir.aspx?ID=ARENA-264-29870</Url>
      <Description>ARENA-264-29870</Description>
    </_dlc_DocIdUrl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40020A-A9AB-44DF-894B-D819E273DC02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55090C35-1BBD-4637-8444-16C86EB1340B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4198441A-D70C-4BD2-907A-4C6A9DAD45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cd92dd-7d74-4918-8c11-98baf3d836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F1665E8-7EDA-4D78-9CC9-5AC3E3F45F96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dcmitype/"/>
    <ds:schemaRef ds:uri="1fcd92dd-7d74-4918-8c11-98baf3d8368d"/>
    <ds:schemaRef ds:uri="http://schemas.microsoft.com/office/2006/metadata/properties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495AB1F1-8B92-43F9-8ACB-63111113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Vedlegg 5 A - Mal læringsark - v1</Template>
  <TotalTime>1</TotalTime>
  <Words>85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Hilde Waage</dc:creator>
  <cp:lastModifiedBy>Vibeke Hambo</cp:lastModifiedBy>
  <cp:revision>2</cp:revision>
  <dcterms:created xsi:type="dcterms:W3CDTF">2016-03-30T07:12:05Z</dcterms:created>
  <dcterms:modified xsi:type="dcterms:W3CDTF">2019-06-09T16:18:45Z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0x0101002703D2AF657F4CC69F3B5766777647D700D06115F784074B5E809F7B2D63EA2F2B00D451185C9E10459A8A9B6D7AA47247250046A7C5E3CB6D0B43B6FAFDF9F9332843</vt:lpwstr>
  </property>
  <property fmtid="{D5CDD505-2E9C-101B-9397-08002B2CF9AE}" pid="3" name="TaxKeyword">
    <vt:lpwstr/>
  </property>
  <property fmtid="{D5CDD505-2E9C-101B-9397-08002B2CF9AE}" pid="4" name="NhoMmdCaseWorker">
    <vt:lpwstr>396;#Lene Jønsson|2a94d296-0649-4c01-8f7e-958221ddcd42</vt:lpwstr>
  </property>
  <property fmtid="{D5CDD505-2E9C-101B-9397-08002B2CF9AE}" pid="5" name="NHO_OrganisationUnit">
    <vt:lpwstr>677;#EBA|5d5ac971-3312-43c7-aa95-3571d2adbf74</vt:lpwstr>
  </property>
  <property fmtid="{D5CDD505-2E9C-101B-9397-08002B2CF9AE}" pid="6" name="_dlc_DocIdItemGuid">
    <vt:lpwstr>6f516c6f-4fb7-4820-bb15-d456eef965b2</vt:lpwstr>
  </property>
</Properties>
</file>