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38"/>
  </p:notesMasterIdLst>
  <p:sldIdLst>
    <p:sldId id="257" r:id="rId6"/>
    <p:sldId id="258" r:id="rId7"/>
    <p:sldId id="270" r:id="rId8"/>
    <p:sldId id="267" r:id="rId9"/>
    <p:sldId id="269" r:id="rId10"/>
    <p:sldId id="273" r:id="rId11"/>
    <p:sldId id="274" r:id="rId12"/>
    <p:sldId id="275" r:id="rId13"/>
    <p:sldId id="278" r:id="rId14"/>
    <p:sldId id="271" r:id="rId15"/>
    <p:sldId id="279" r:id="rId16"/>
    <p:sldId id="281" r:id="rId17"/>
    <p:sldId id="280" r:id="rId18"/>
    <p:sldId id="276" r:id="rId19"/>
    <p:sldId id="277" r:id="rId20"/>
    <p:sldId id="272" r:id="rId21"/>
    <p:sldId id="283" r:id="rId22"/>
    <p:sldId id="284" r:id="rId23"/>
    <p:sldId id="285" r:id="rId24"/>
    <p:sldId id="286" r:id="rId25"/>
    <p:sldId id="287" r:id="rId26"/>
    <p:sldId id="289" r:id="rId27"/>
    <p:sldId id="282" r:id="rId28"/>
    <p:sldId id="288" r:id="rId29"/>
    <p:sldId id="294" r:id="rId30"/>
    <p:sldId id="295" r:id="rId31"/>
    <p:sldId id="290" r:id="rId32"/>
    <p:sldId id="296" r:id="rId33"/>
    <p:sldId id="299" r:id="rId34"/>
    <p:sldId id="297" r:id="rId35"/>
    <p:sldId id="292" r:id="rId36"/>
    <p:sldId id="298" r:id="rId3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ne" initials="E" lastIdx="1" clrIdx="0">
    <p:extLst>
      <p:ext uri="{19B8F6BF-5375-455C-9EA6-DF929625EA0E}">
        <p15:presenceInfo xmlns:p15="http://schemas.microsoft.com/office/powerpoint/2012/main" userId="S::en@eba.no::277c127d-32e2-46b2-944f-4408579f87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224" autoAdjust="0"/>
  </p:normalViewPr>
  <p:slideViewPr>
    <p:cSldViewPr snapToGrid="0" showGuides="1">
      <p:cViewPr varScale="1">
        <p:scale>
          <a:sx n="106" d="100"/>
          <a:sy n="106" d="100"/>
        </p:scale>
        <p:origin x="678" y="96"/>
      </p:cViewPr>
      <p:guideLst>
        <p:guide orient="horz" pos="2160"/>
        <p:guide pos="3840"/>
      </p:guideLst>
    </p:cSldViewPr>
  </p:slideViewPr>
  <p:notesTextViewPr>
    <p:cViewPr>
      <p:scale>
        <a:sx n="1" d="1"/>
        <a:sy n="1" d="1"/>
      </p:scale>
      <p:origin x="0" y="-29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ne" userId="277c127d-32e2-46b2-944f-4408579f87df" providerId="ADAL" clId="{E8984F4F-FC55-4D65-8CAE-72216D7BD70B}"/>
    <pc:docChg chg="custSel modSld">
      <pc:chgData name="Eline" userId="277c127d-32e2-46b2-944f-4408579f87df" providerId="ADAL" clId="{E8984F4F-FC55-4D65-8CAE-72216D7BD70B}" dt="2021-02-04T11:07:06.854" v="10"/>
      <pc:docMkLst>
        <pc:docMk/>
      </pc:docMkLst>
      <pc:sldChg chg="addSp delSp modSp mod modNotesTx">
        <pc:chgData name="Eline" userId="277c127d-32e2-46b2-944f-4408579f87df" providerId="ADAL" clId="{E8984F4F-FC55-4D65-8CAE-72216D7BD70B}" dt="2021-02-04T11:07:06.854" v="10"/>
        <pc:sldMkLst>
          <pc:docMk/>
          <pc:sldMk cId="3005887063" sldId="292"/>
        </pc:sldMkLst>
        <pc:picChg chg="del">
          <ac:chgData name="Eline" userId="277c127d-32e2-46b2-944f-4408579f87df" providerId="ADAL" clId="{E8984F4F-FC55-4D65-8CAE-72216D7BD70B}" dt="2021-02-04T11:06:46.978" v="7" actId="478"/>
          <ac:picMkLst>
            <pc:docMk/>
            <pc:sldMk cId="3005887063" sldId="292"/>
            <ac:picMk id="5" creationId="{A3C5F693-E27E-4BE0-9D6A-8D63CDB7D72A}"/>
          </ac:picMkLst>
        </pc:picChg>
        <pc:picChg chg="add mod">
          <ac:chgData name="Eline" userId="277c127d-32e2-46b2-944f-4408579f87df" providerId="ADAL" clId="{E8984F4F-FC55-4D65-8CAE-72216D7BD70B}" dt="2021-02-04T11:06:50.709" v="8" actId="1076"/>
          <ac:picMkLst>
            <pc:docMk/>
            <pc:sldMk cId="3005887063" sldId="292"/>
            <ac:picMk id="6" creationId="{BF76619C-7F8D-4265-8B99-CC17F929AFB2}"/>
          </ac:picMkLst>
        </pc:picChg>
      </pc:sldChg>
      <pc:sldChg chg="addSp delSp modSp mod modNotesTx">
        <pc:chgData name="Eline" userId="277c127d-32e2-46b2-944f-4408579f87df" providerId="ADAL" clId="{E8984F4F-FC55-4D65-8CAE-72216D7BD70B}" dt="2021-02-04T11:04:59.782" v="5"/>
        <pc:sldMkLst>
          <pc:docMk/>
          <pc:sldMk cId="1694931013" sldId="295"/>
        </pc:sldMkLst>
        <pc:picChg chg="del">
          <ac:chgData name="Eline" userId="277c127d-32e2-46b2-944f-4408579f87df" providerId="ADAL" clId="{E8984F4F-FC55-4D65-8CAE-72216D7BD70B}" dt="2021-02-04T11:04:10.399" v="0" actId="478"/>
          <ac:picMkLst>
            <pc:docMk/>
            <pc:sldMk cId="1694931013" sldId="295"/>
            <ac:picMk id="6" creationId="{1A8E27D1-087C-4D53-8410-6CDA61A88A50}"/>
          </ac:picMkLst>
        </pc:picChg>
        <pc:picChg chg="add mod">
          <ac:chgData name="Eline" userId="277c127d-32e2-46b2-944f-4408579f87df" providerId="ADAL" clId="{E8984F4F-FC55-4D65-8CAE-72216D7BD70B}" dt="2021-02-04T11:04:19.905" v="3" actId="14100"/>
          <ac:picMkLst>
            <pc:docMk/>
            <pc:sldMk cId="1694931013" sldId="295"/>
            <ac:picMk id="7" creationId="{50DE86EC-17B1-4451-89EC-69F1170B4FC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Fredrik\AppData\Local\Temp\201629154229236393102KNRProduksjonInn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Fredrik\AppData\Local\Temp\Tabell%204_Helt%20ledige%20fordelt%20p&#229;%20yrke.&#197;rsgjennomsnitt.1949_2014-1.xls"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amfunnsokonomisk.sharepoint.com/Delte%20dokumenter/Prosjekter/Prosjekter%202015/34-2015%20Bruk%20av%20norske%20vs.%20utelandske%20entrepren&#248;rer/Fase%202/Beregninge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Fredrik\AppData\Local\Temp\PET_PRI_SPT_S1_D.xl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Fredrik\AppData\Local\Temp\201629154229236393102KNRProduksjonInn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Fredrik\AppData\Local\Temp\201629154229236393102KNRProduksjonInn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Fredrik\AppData\Local\Temp\201629152912226393102AKUAarN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'Ark1'!$B$1</c:f>
              <c:strCache>
                <c:ptCount val="1"/>
                <c:pt idx="0">
                  <c:v>Salg</c:v>
                </c:pt>
              </c:strCache>
            </c:strRef>
          </c:tx>
          <c:spPr>
            <a:solidFill>
              <a:schemeClr val="bg1">
                <a:lumMod val="85000"/>
              </a:schemeClr>
            </a:solidFill>
            <a:ln w="12700">
              <a:solidFill>
                <a:schemeClr val="bg1"/>
              </a:solidFill>
            </a:ln>
            <a:effectLst/>
          </c:spPr>
          <c:cat>
            <c:strRef>
              <c:f>'Ark1'!$A$2:$A$13</c:f>
              <c:strCache>
                <c:ptCount val="12"/>
                <c:pt idx="0">
                  <c:v>1. kvt.</c:v>
                </c:pt>
                <c:pt idx="1">
                  <c:v>2. kvt.</c:v>
                </c:pt>
                <c:pt idx="2">
                  <c:v>3. kvt.</c:v>
                </c:pt>
                <c:pt idx="3">
                  <c:v>4. kv.</c:v>
                </c:pt>
                <c:pt idx="4">
                  <c:v>5</c:v>
                </c:pt>
                <c:pt idx="5">
                  <c:v>6</c:v>
                </c:pt>
                <c:pt idx="6">
                  <c:v>7</c:v>
                </c:pt>
                <c:pt idx="7">
                  <c:v>8</c:v>
                </c:pt>
                <c:pt idx="8">
                  <c:v>9</c:v>
                </c:pt>
                <c:pt idx="9">
                  <c:v>10</c:v>
                </c:pt>
                <c:pt idx="10">
                  <c:v>11</c:v>
                </c:pt>
                <c:pt idx="11">
                  <c:v>12</c:v>
                </c:pt>
              </c:strCache>
            </c:strRef>
          </c:cat>
          <c:val>
            <c:numRef>
              <c:f>'Ark1'!$B$2:$B$13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C64E-4481-B231-0523F2937F1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44690472"/>
        <c:axId val="144689688"/>
      </c:lineChart>
      <c:catAx>
        <c:axId val="14469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4689688"/>
        <c:crosses val="autoZero"/>
        <c:auto val="1"/>
        <c:lblAlgn val="ctr"/>
        <c:lblOffset val="100"/>
        <c:noMultiLvlLbl val="0"/>
      </c:catAx>
      <c:valAx>
        <c:axId val="144689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4690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'2012-2014'!$Q$17</c:f>
              <c:strCache>
                <c:ptCount val="1"/>
                <c:pt idx="0">
                  <c:v>I alt (venstre akse)</c:v>
                </c:pt>
              </c:strCache>
            </c:strRef>
          </c:tx>
          <c:spPr>
            <a:ln w="28575" cap="rnd">
              <a:solidFill>
                <a:schemeClr val="accent2"/>
              </a:solidFill>
              <a:round/>
            </a:ln>
            <a:effectLst/>
          </c:spPr>
          <c:marker>
            <c:symbol val="none"/>
          </c:marker>
          <c:cat>
            <c:numRef>
              <c:f>'2012-2014'!$O$18:$O$32</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'2012-2014'!$Q$18:$Q$32</c:f>
              <c:numCache>
                <c:formatCode>#,##0</c:formatCode>
                <c:ptCount val="15"/>
                <c:pt idx="0">
                  <c:v>62647.916666666664</c:v>
                </c:pt>
                <c:pt idx="1">
                  <c:v>75203</c:v>
                </c:pt>
                <c:pt idx="2">
                  <c:v>92632</c:v>
                </c:pt>
                <c:pt idx="3">
                  <c:v>91564</c:v>
                </c:pt>
                <c:pt idx="4">
                  <c:v>83478.583327699991</c:v>
                </c:pt>
                <c:pt idx="5">
                  <c:v>62923</c:v>
                </c:pt>
                <c:pt idx="6">
                  <c:v>46062</c:v>
                </c:pt>
                <c:pt idx="7">
                  <c:v>42521</c:v>
                </c:pt>
                <c:pt idx="8">
                  <c:v>69267</c:v>
                </c:pt>
                <c:pt idx="9">
                  <c:v>74643</c:v>
                </c:pt>
                <c:pt idx="10">
                  <c:v>69395</c:v>
                </c:pt>
                <c:pt idx="11">
                  <c:v>65682.083333333328</c:v>
                </c:pt>
                <c:pt idx="12">
                  <c:v>69719</c:v>
                </c:pt>
                <c:pt idx="13">
                  <c:v>75254</c:v>
                </c:pt>
                <c:pt idx="14">
                  <c:v>80560.666666666672</c:v>
                </c:pt>
              </c:numCache>
            </c:numRef>
          </c:val>
          <c:smooth val="0"/>
          <c:extLst>
            <c:ext xmlns:c16="http://schemas.microsoft.com/office/drawing/2014/chart" uri="{C3380CC4-5D6E-409C-BE32-E72D297353CC}">
              <c16:uniqueId val="{00000000-4C07-41EB-BF7B-BBE0534DF57D}"/>
            </c:ext>
          </c:extLst>
        </c:ser>
        <c:dLbls>
          <c:showLegendKey val="0"/>
          <c:showVal val="0"/>
          <c:showCatName val="0"/>
          <c:showSerName val="0"/>
          <c:showPercent val="0"/>
          <c:showBubbleSize val="0"/>
        </c:dLbls>
        <c:marker val="1"/>
        <c:smooth val="0"/>
        <c:axId val="198430664"/>
        <c:axId val="198431056"/>
      </c:lineChart>
      <c:lineChart>
        <c:grouping val="standard"/>
        <c:varyColors val="0"/>
        <c:ser>
          <c:idx val="0"/>
          <c:order val="0"/>
          <c:tx>
            <c:strRef>
              <c:f>'2012-2014'!$P$17</c:f>
              <c:strCache>
                <c:ptCount val="1"/>
                <c:pt idx="0">
                  <c:v>Bygg og anlegg (høyre akse)</c:v>
                </c:pt>
              </c:strCache>
            </c:strRef>
          </c:tx>
          <c:spPr>
            <a:ln w="28575" cap="rnd">
              <a:solidFill>
                <a:schemeClr val="accent5"/>
              </a:solidFill>
              <a:round/>
            </a:ln>
            <a:effectLst/>
          </c:spPr>
          <c:marker>
            <c:symbol val="none"/>
          </c:marker>
          <c:cat>
            <c:numRef>
              <c:f>'2012-2014'!$O$18:$O$32</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'2012-2014'!$P$18:$P$32</c:f>
              <c:numCache>
                <c:formatCode>#,##0</c:formatCode>
                <c:ptCount val="15"/>
                <c:pt idx="0">
                  <c:v>4721.25</c:v>
                </c:pt>
                <c:pt idx="1">
                  <c:v>5640</c:v>
                </c:pt>
                <c:pt idx="2">
                  <c:v>7386</c:v>
                </c:pt>
                <c:pt idx="3">
                  <c:v>6873</c:v>
                </c:pt>
                <c:pt idx="4">
                  <c:v>5935.4999994</c:v>
                </c:pt>
                <c:pt idx="5">
                  <c:v>4601</c:v>
                </c:pt>
                <c:pt idx="6">
                  <c:v>3474</c:v>
                </c:pt>
                <c:pt idx="7">
                  <c:v>4152</c:v>
                </c:pt>
                <c:pt idx="8">
                  <c:v>9754</c:v>
                </c:pt>
                <c:pt idx="9">
                  <c:v>10430</c:v>
                </c:pt>
                <c:pt idx="10">
                  <c:v>8598.5</c:v>
                </c:pt>
                <c:pt idx="11">
                  <c:v>7373.75</c:v>
                </c:pt>
                <c:pt idx="12">
                  <c:v>8488</c:v>
                </c:pt>
                <c:pt idx="13">
                  <c:v>9300</c:v>
                </c:pt>
                <c:pt idx="14">
                  <c:v>10327.583333333334</c:v>
                </c:pt>
              </c:numCache>
            </c:numRef>
          </c:val>
          <c:smooth val="0"/>
          <c:extLst>
            <c:ext xmlns:c16="http://schemas.microsoft.com/office/drawing/2014/chart" uri="{C3380CC4-5D6E-409C-BE32-E72D297353CC}">
              <c16:uniqueId val="{00000001-4C07-41EB-BF7B-BBE0534DF57D}"/>
            </c:ext>
          </c:extLst>
        </c:ser>
        <c:dLbls>
          <c:showLegendKey val="0"/>
          <c:showVal val="0"/>
          <c:showCatName val="0"/>
          <c:showSerName val="0"/>
          <c:showPercent val="0"/>
          <c:showBubbleSize val="0"/>
        </c:dLbls>
        <c:marker val="1"/>
        <c:smooth val="0"/>
        <c:axId val="198431840"/>
        <c:axId val="198431448"/>
      </c:lineChart>
      <c:catAx>
        <c:axId val="198430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8431056"/>
        <c:crosses val="autoZero"/>
        <c:auto val="1"/>
        <c:lblAlgn val="ctr"/>
        <c:lblOffset val="100"/>
        <c:noMultiLvlLbl val="0"/>
      </c:catAx>
      <c:valAx>
        <c:axId val="198431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8430664"/>
        <c:crosses val="autoZero"/>
        <c:crossBetween val="between"/>
      </c:valAx>
      <c:valAx>
        <c:axId val="19843144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8431840"/>
        <c:crosses val="max"/>
        <c:crossBetween val="between"/>
      </c:valAx>
      <c:catAx>
        <c:axId val="198431840"/>
        <c:scaling>
          <c:orientation val="minMax"/>
        </c:scaling>
        <c:delete val="1"/>
        <c:axPos val="b"/>
        <c:numFmt formatCode="General" sourceLinked="1"/>
        <c:majorTickMark val="out"/>
        <c:minorTickMark val="none"/>
        <c:tickLblPos val="nextTo"/>
        <c:crossAx val="1984314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0"/>
        <c:ser>
          <c:idx val="0"/>
          <c:order val="0"/>
          <c:tx>
            <c:strRef>
              <c:f>'Ark1'!$B$1</c:f>
              <c:strCache>
                <c:ptCount val="1"/>
                <c:pt idx="0">
                  <c:v>Salg</c:v>
                </c:pt>
              </c:strCache>
            </c:strRef>
          </c:tx>
          <c:spPr>
            <a:solidFill>
              <a:srgbClr val="00456D"/>
            </a:solidFill>
            <a:ln w="12700">
              <a:solidFill>
                <a:schemeClr val="bg1"/>
              </a:solidFill>
            </a:ln>
            <a:effectLst/>
          </c:spPr>
          <c:cat>
            <c:strRef>
              <c:f>'Ark1'!$A$2:$A$13</c:f>
              <c:strCache>
                <c:ptCount val="12"/>
                <c:pt idx="0">
                  <c:v>1. kvt.</c:v>
                </c:pt>
                <c:pt idx="1">
                  <c:v>2. kvt.</c:v>
                </c:pt>
                <c:pt idx="2">
                  <c:v>3. kvt.</c:v>
                </c:pt>
                <c:pt idx="3">
                  <c:v>4. kv.</c:v>
                </c:pt>
                <c:pt idx="4">
                  <c:v>5</c:v>
                </c:pt>
                <c:pt idx="5">
                  <c:v>6</c:v>
                </c:pt>
                <c:pt idx="6">
                  <c:v>7</c:v>
                </c:pt>
                <c:pt idx="7">
                  <c:v>8</c:v>
                </c:pt>
                <c:pt idx="8">
                  <c:v>9</c:v>
                </c:pt>
                <c:pt idx="9">
                  <c:v>10</c:v>
                </c:pt>
                <c:pt idx="10">
                  <c:v>11</c:v>
                </c:pt>
                <c:pt idx="11">
                  <c:v>12</c:v>
                </c:pt>
              </c:strCache>
            </c:strRef>
          </c:cat>
          <c:val>
            <c:numRef>
              <c:f>'Ark1'!$B$2:$B$13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D908-45F0-B5CC-19AB25D735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81C8-45F7-894B-84C1D3509A71}"/>
              </c:ext>
            </c:extLst>
          </c:dPt>
          <c:dPt>
            <c:idx val="1"/>
            <c:bubble3D val="0"/>
            <c:spPr>
              <a:solidFill>
                <a:schemeClr val="accent6">
                  <a:lumMod val="50000"/>
                </a:schemeClr>
              </a:solidFill>
              <a:ln w="25400">
                <a:solidFill>
                  <a:schemeClr val="accent1"/>
                </a:solidFill>
              </a:ln>
              <a:effectLst/>
              <a:sp3d contourW="25400">
                <a:contourClr>
                  <a:schemeClr val="accent1"/>
                </a:contourClr>
              </a:sp3d>
            </c:spPr>
            <c:extLst>
              <c:ext xmlns:c16="http://schemas.microsoft.com/office/drawing/2014/chart" uri="{C3380CC4-5D6E-409C-BE32-E72D297353CC}">
                <c16:uniqueId val="{00000003-81C8-45F7-894B-84C1D3509A71}"/>
              </c:ext>
            </c:extLst>
          </c:dPt>
          <c:dPt>
            <c:idx val="2"/>
            <c:bubble3D val="0"/>
            <c:spPr>
              <a:solidFill>
                <a:schemeClr val="accent1">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81C8-45F7-894B-84C1D3509A71}"/>
              </c:ext>
            </c:extLst>
          </c:dPt>
          <c:dPt>
            <c:idx val="3"/>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81C8-45F7-894B-84C1D3509A71}"/>
              </c:ext>
            </c:extLst>
          </c:dPt>
          <c:dPt>
            <c:idx val="4"/>
            <c:bubble3D val="0"/>
            <c:spPr>
              <a:solidFill>
                <a:schemeClr val="tx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81C8-45F7-894B-84C1D3509A71}"/>
              </c:ext>
            </c:extLst>
          </c:dPt>
          <c:dPt>
            <c:idx val="5"/>
            <c:bubble3D val="0"/>
            <c:spPr>
              <a:solidFill>
                <a:schemeClr val="tx2">
                  <a:lumMod val="20000"/>
                  <a:lumOff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81C8-45F7-894B-84C1D3509A71}"/>
              </c:ext>
            </c:extLst>
          </c:dPt>
          <c:dPt>
            <c:idx val="6"/>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D-81C8-45F7-894B-84C1D3509A71}"/>
              </c:ext>
            </c:extLst>
          </c:dPt>
          <c:dPt>
            <c:idx val="7"/>
            <c:bubble3D val="0"/>
            <c:spPr>
              <a:solidFill>
                <a:schemeClr val="accent5">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1C8-45F7-894B-84C1D3509A71}"/>
              </c:ext>
            </c:extLst>
          </c:dPt>
          <c:dPt>
            <c:idx val="8"/>
            <c:bubble3D val="0"/>
            <c:spPr>
              <a:solidFill>
                <a:schemeClr val="accent3">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1C8-45F7-894B-84C1D3509A71}"/>
              </c:ext>
            </c:extLst>
          </c:dPt>
          <c:dLbls>
            <c:dLbl>
              <c:idx val="0"/>
              <c:layout>
                <c:manualLayout>
                  <c:x val="-0.19506139261418751"/>
                  <c:y val="7.750860109129083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C8-45F7-894B-84C1D3509A71}"/>
                </c:ext>
              </c:extLst>
            </c:dLbl>
            <c:dLbl>
              <c:idx val="1"/>
              <c:layout>
                <c:manualLayout>
                  <c:x val="-9.8397772009841553E-2"/>
                  <c:y val="-0.27388567420151699"/>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30536655513494504"/>
                      <c:h val="0.18925300983140916"/>
                    </c:manualLayout>
                  </c15:layout>
                </c:ext>
                <c:ext xmlns:c16="http://schemas.microsoft.com/office/drawing/2014/chart" uri="{C3380CC4-5D6E-409C-BE32-E72D297353CC}">
                  <c16:uniqueId val="{00000003-81C8-45F7-894B-84C1D3509A71}"/>
                </c:ext>
              </c:extLst>
            </c:dLbl>
            <c:dLbl>
              <c:idx val="2"/>
              <c:layout>
                <c:manualLayout>
                  <c:x val="-0.1493621159916414"/>
                  <c:y val="-0.27098149504404695"/>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C8-45F7-894B-84C1D3509A71}"/>
                </c:ext>
              </c:extLst>
            </c:dLbl>
            <c:dLbl>
              <c:idx val="3"/>
              <c:layout>
                <c:manualLayout>
                  <c:x val="0.13366261296684767"/>
                  <c:y val="-0.2936988853328081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C8-45F7-894B-84C1D3509A71}"/>
                </c:ext>
              </c:extLst>
            </c:dLbl>
            <c:dLbl>
              <c:idx val="4"/>
              <c:layout>
                <c:manualLayout>
                  <c:x val="1.0506134379602607E-2"/>
                  <c:y val="-0.20829880469210993"/>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34976770183268463"/>
                      <c:h val="0.25005552133636444"/>
                    </c:manualLayout>
                  </c15:layout>
                </c:ext>
                <c:ext xmlns:c16="http://schemas.microsoft.com/office/drawing/2014/chart" uri="{C3380CC4-5D6E-409C-BE32-E72D297353CC}">
                  <c16:uniqueId val="{00000009-81C8-45F7-894B-84C1D3509A71}"/>
                </c:ext>
              </c:extLst>
            </c:dLbl>
            <c:dLbl>
              <c:idx val="5"/>
              <c:layout>
                <c:manualLayout>
                  <c:x val="8.1578769497645837E-2"/>
                  <c:y val="7.7485505157914181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455190677151485"/>
                      <c:h val="0.18689128670786864"/>
                    </c:manualLayout>
                  </c15:layout>
                </c:ext>
                <c:ext xmlns:c16="http://schemas.microsoft.com/office/drawing/2014/chart" uri="{C3380CC4-5D6E-409C-BE32-E72D297353CC}">
                  <c16:uniqueId val="{0000000B-81C8-45F7-894B-84C1D3509A71}"/>
                </c:ext>
              </c:extLst>
            </c:dLbl>
            <c:dLbl>
              <c:idx val="6"/>
              <c:layout>
                <c:manualLayout>
                  <c:x val="-5.8632065525122566E-3"/>
                  <c:y val="6.8519438217509851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C8-45F7-894B-84C1D3509A71}"/>
                </c:ext>
              </c:extLst>
            </c:dLbl>
            <c:dLbl>
              <c:idx val="7"/>
              <c:layout>
                <c:manualLayout>
                  <c:x val="4.62036380090717E-2"/>
                  <c:y val="3.6209254706017205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C8-45F7-894B-84C1D3509A71}"/>
                </c:ext>
              </c:extLst>
            </c:dLbl>
            <c:dLbl>
              <c:idx val="8"/>
              <c:layout>
                <c:manualLayout>
                  <c:x val="0.10684905684146039"/>
                  <c:y val="1.198290697345351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1C8-45F7-894B-84C1D3509A7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nb-NO"/>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'Ark1'!$A$1:$A$9</c:f>
              <c:strCache>
                <c:ptCount val="9"/>
                <c:pt idx="0">
                  <c:v>Bygg og anlegg</c:v>
                </c:pt>
                <c:pt idx="1">
                  <c:v>Trelast- og trevareindustri ekskl. møbler</c:v>
                </c:pt>
                <c:pt idx="2">
                  <c:v>Bergverk og utvinning</c:v>
                </c:pt>
                <c:pt idx="3">
                  <c:v>Øvrig industri</c:v>
                </c:pt>
                <c:pt idx="4">
                  <c:v>Arkitekt- og øvrig teknisk konsulentvirksomhet</c:v>
                </c:pt>
                <c:pt idx="5">
                  <c:v>Øvrig privat tjenesteyting</c:v>
                </c:pt>
                <c:pt idx="6">
                  <c:v>Offentlig sektor</c:v>
                </c:pt>
                <c:pt idx="7">
                  <c:v>Bemanningsbyråer</c:v>
                </c:pt>
                <c:pt idx="8">
                  <c:v>Andre næringer</c:v>
                </c:pt>
              </c:strCache>
            </c:strRef>
          </c:cat>
          <c:val>
            <c:numRef>
              <c:f>'Ark1'!$B$1:$B$9</c:f>
              <c:numCache>
                <c:formatCode>0</c:formatCode>
                <c:ptCount val="9"/>
                <c:pt idx="0">
                  <c:v>136.20973921212502</c:v>
                </c:pt>
                <c:pt idx="1">
                  <c:v>40.531936053608483</c:v>
                </c:pt>
                <c:pt idx="2">
                  <c:v>26.518707545188246</c:v>
                </c:pt>
                <c:pt idx="3">
                  <c:v>77.316535388992051</c:v>
                </c:pt>
                <c:pt idx="4">
                  <c:v>25.715109929608694</c:v>
                </c:pt>
                <c:pt idx="5">
                  <c:v>82.742091566066833</c:v>
                </c:pt>
                <c:pt idx="6">
                  <c:v>16.968970016053611</c:v>
                </c:pt>
                <c:pt idx="7">
                  <c:v>29.984351425101966</c:v>
                </c:pt>
                <c:pt idx="8">
                  <c:v>15.950653257084291</c:v>
                </c:pt>
              </c:numCache>
            </c:numRef>
          </c:val>
          <c:extLst>
            <c:ext xmlns:c16="http://schemas.microsoft.com/office/drawing/2014/chart" uri="{C3380CC4-5D6E-409C-BE32-E72D297353CC}">
              <c16:uniqueId val="{00000012-81C8-45F7-894B-84C1D3509A71}"/>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Bemanning!$W$40</c:f>
              <c:strCache>
                <c:ptCount val="1"/>
                <c:pt idx="0">
                  <c:v>Verdiskaping (mill. kr.)</c:v>
                </c:pt>
              </c:strCache>
            </c:strRef>
          </c:tx>
          <c:spPr>
            <a:solidFill>
              <a:schemeClr val="accent1"/>
            </a:solidFill>
            <a:ln>
              <a:noFill/>
            </a:ln>
            <a:effectLst/>
          </c:spPr>
          <c:invertIfNegative val="0"/>
          <c:cat>
            <c:strRef>
              <c:f>Bemanning!$X$39:$AA$39</c:f>
              <c:strCache>
                <c:ptCount val="4"/>
                <c:pt idx="0">
                  <c:v>Norsk</c:v>
                </c:pt>
                <c:pt idx="1">
                  <c:v>Utenlandsk (80 pst. import)</c:v>
                </c:pt>
                <c:pt idx="2">
                  <c:v>Utenlandsk (70 pst. import)</c:v>
                </c:pt>
                <c:pt idx="3">
                  <c:v>Utenlandsk (60 pst. import)</c:v>
                </c:pt>
              </c:strCache>
            </c:strRef>
          </c:cat>
          <c:val>
            <c:numRef>
              <c:f>Bemanning!$X$40:$AA$40</c:f>
              <c:numCache>
                <c:formatCode>0</c:formatCode>
                <c:ptCount val="4"/>
                <c:pt idx="0">
                  <c:v>739.56391259757311</c:v>
                </c:pt>
                <c:pt idx="1">
                  <c:v>209.03746608946977</c:v>
                </c:pt>
                <c:pt idx="2">
                  <c:v>285</c:v>
                </c:pt>
                <c:pt idx="3" formatCode="General">
                  <c:v>360</c:v>
                </c:pt>
              </c:numCache>
            </c:numRef>
          </c:val>
          <c:extLst>
            <c:ext xmlns:c16="http://schemas.microsoft.com/office/drawing/2014/chart" uri="{C3380CC4-5D6E-409C-BE32-E72D297353CC}">
              <c16:uniqueId val="{00000000-A168-4699-9916-FDD1D3BBCB9A}"/>
            </c:ext>
          </c:extLst>
        </c:ser>
        <c:ser>
          <c:idx val="1"/>
          <c:order val="1"/>
          <c:tx>
            <c:strRef>
              <c:f>Bemanning!$W$41</c:f>
              <c:strCache>
                <c:ptCount val="1"/>
                <c:pt idx="0">
                  <c:v>Årsverk</c:v>
                </c:pt>
              </c:strCache>
            </c:strRef>
          </c:tx>
          <c:spPr>
            <a:solidFill>
              <a:schemeClr val="accent2"/>
            </a:solidFill>
            <a:ln>
              <a:noFill/>
            </a:ln>
            <a:effectLst/>
          </c:spPr>
          <c:invertIfNegative val="0"/>
          <c:cat>
            <c:strRef>
              <c:f>Bemanning!$X$39:$AA$39</c:f>
              <c:strCache>
                <c:ptCount val="4"/>
                <c:pt idx="0">
                  <c:v>Norsk</c:v>
                </c:pt>
                <c:pt idx="1">
                  <c:v>Utenlandsk (80 pst. import)</c:v>
                </c:pt>
                <c:pt idx="2">
                  <c:v>Utenlandsk (70 pst. import)</c:v>
                </c:pt>
                <c:pt idx="3">
                  <c:v>Utenlandsk (60 pst. import)</c:v>
                </c:pt>
              </c:strCache>
            </c:strRef>
          </c:cat>
          <c:val>
            <c:numRef>
              <c:f>Bemanning!$X$41:$AA$41</c:f>
              <c:numCache>
                <c:formatCode>0</c:formatCode>
                <c:ptCount val="4"/>
                <c:pt idx="0">
                  <c:v>860.05070014855698</c:v>
                </c:pt>
                <c:pt idx="1">
                  <c:v>219.86841913703296</c:v>
                </c:pt>
                <c:pt idx="2">
                  <c:v>320</c:v>
                </c:pt>
                <c:pt idx="3" formatCode="General">
                  <c:v>421</c:v>
                </c:pt>
              </c:numCache>
            </c:numRef>
          </c:val>
          <c:extLst>
            <c:ext xmlns:c16="http://schemas.microsoft.com/office/drawing/2014/chart" uri="{C3380CC4-5D6E-409C-BE32-E72D297353CC}">
              <c16:uniqueId val="{00000001-A168-4699-9916-FDD1D3BBCB9A}"/>
            </c:ext>
          </c:extLst>
        </c:ser>
        <c:ser>
          <c:idx val="2"/>
          <c:order val="2"/>
          <c:tx>
            <c:strRef>
              <c:f>Bemanning!$W$42</c:f>
              <c:strCache>
                <c:ptCount val="1"/>
                <c:pt idx="0">
                  <c:v>Skatt (mill. kr.)</c:v>
                </c:pt>
              </c:strCache>
            </c:strRef>
          </c:tx>
          <c:spPr>
            <a:solidFill>
              <a:schemeClr val="accent3"/>
            </a:solidFill>
            <a:ln>
              <a:noFill/>
            </a:ln>
            <a:effectLst/>
          </c:spPr>
          <c:invertIfNegative val="0"/>
          <c:cat>
            <c:strRef>
              <c:f>Bemanning!$X$39:$AA$39</c:f>
              <c:strCache>
                <c:ptCount val="4"/>
                <c:pt idx="0">
                  <c:v>Norsk</c:v>
                </c:pt>
                <c:pt idx="1">
                  <c:v>Utenlandsk (80 pst. import)</c:v>
                </c:pt>
                <c:pt idx="2">
                  <c:v>Utenlandsk (70 pst. import)</c:v>
                </c:pt>
                <c:pt idx="3">
                  <c:v>Utenlandsk (60 pst. import)</c:v>
                </c:pt>
              </c:strCache>
            </c:strRef>
          </c:cat>
          <c:val>
            <c:numRef>
              <c:f>Bemanning!$X$42:$AA$42</c:f>
              <c:numCache>
                <c:formatCode>0</c:formatCode>
                <c:ptCount val="4"/>
                <c:pt idx="0">
                  <c:v>231.7866371572091</c:v>
                </c:pt>
                <c:pt idx="1">
                  <c:v>119.15407480054718</c:v>
                </c:pt>
                <c:pt idx="2">
                  <c:v>136.11293127301548</c:v>
                </c:pt>
                <c:pt idx="3">
                  <c:v>153.07178774548396</c:v>
                </c:pt>
              </c:numCache>
            </c:numRef>
          </c:val>
          <c:extLst>
            <c:ext xmlns:c16="http://schemas.microsoft.com/office/drawing/2014/chart" uri="{C3380CC4-5D6E-409C-BE32-E72D297353CC}">
              <c16:uniqueId val="{00000002-A168-4699-9916-FDD1D3BBCB9A}"/>
            </c:ext>
          </c:extLst>
        </c:ser>
        <c:ser>
          <c:idx val="3"/>
          <c:order val="3"/>
          <c:tx>
            <c:strRef>
              <c:f>Bemanning!$W$43</c:f>
              <c:strCache>
                <c:ptCount val="1"/>
                <c:pt idx="0">
                  <c:v>Skatt ved planlegging (mill. kr.)</c:v>
                </c:pt>
              </c:strCache>
            </c:strRef>
          </c:tx>
          <c:spPr>
            <a:solidFill>
              <a:schemeClr val="accent4"/>
            </a:solidFill>
            <a:ln>
              <a:noFill/>
            </a:ln>
            <a:effectLst/>
          </c:spPr>
          <c:invertIfNegative val="0"/>
          <c:cat>
            <c:strRef>
              <c:f>Bemanning!$X$39:$AA$39</c:f>
              <c:strCache>
                <c:ptCount val="4"/>
                <c:pt idx="0">
                  <c:v>Norsk</c:v>
                </c:pt>
                <c:pt idx="1">
                  <c:v>Utenlandsk (80 pst. import)</c:v>
                </c:pt>
                <c:pt idx="2">
                  <c:v>Utenlandsk (70 pst. import)</c:v>
                </c:pt>
                <c:pt idx="3">
                  <c:v>Utenlandsk (60 pst. import)</c:v>
                </c:pt>
              </c:strCache>
            </c:strRef>
          </c:cat>
          <c:val>
            <c:numRef>
              <c:f>Bemanning!$X$43:$AA$43</c:f>
              <c:numCache>
                <c:formatCode>0</c:formatCode>
                <c:ptCount val="4"/>
                <c:pt idx="1">
                  <c:v>58.597281389368092</c:v>
                </c:pt>
                <c:pt idx="2">
                  <c:v>79.135144564624738</c:v>
                </c:pt>
                <c:pt idx="3">
                  <c:v>99.673007739881584</c:v>
                </c:pt>
              </c:numCache>
            </c:numRef>
          </c:val>
          <c:extLst>
            <c:ext xmlns:c16="http://schemas.microsoft.com/office/drawing/2014/chart" uri="{C3380CC4-5D6E-409C-BE32-E72D297353CC}">
              <c16:uniqueId val="{00000003-A168-4699-9916-FDD1D3BBCB9A}"/>
            </c:ext>
          </c:extLst>
        </c:ser>
        <c:dLbls>
          <c:showLegendKey val="0"/>
          <c:showVal val="0"/>
          <c:showCatName val="0"/>
          <c:showSerName val="0"/>
          <c:showPercent val="0"/>
          <c:showBubbleSize val="0"/>
        </c:dLbls>
        <c:gapWidth val="219"/>
        <c:overlap val="-27"/>
        <c:axId val="197311864"/>
        <c:axId val="145670864"/>
      </c:barChart>
      <c:catAx>
        <c:axId val="197311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5670864"/>
        <c:crosses val="autoZero"/>
        <c:auto val="1"/>
        <c:lblAlgn val="ctr"/>
        <c:lblOffset val="100"/>
        <c:noMultiLvlLbl val="0"/>
      </c:catAx>
      <c:valAx>
        <c:axId val="145670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311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Brent spot (USD per fat)</c:v>
          </c:tx>
          <c:spPr>
            <a:ln w="28575" cap="rnd">
              <a:solidFill>
                <a:schemeClr val="accent1"/>
              </a:solidFill>
              <a:round/>
            </a:ln>
            <a:effectLst/>
          </c:spPr>
          <c:marker>
            <c:symbol val="none"/>
          </c:marker>
          <c:cat>
            <c:numRef>
              <c:f>'Data 1'!$A$4:$A$7350</c:f>
              <c:numCache>
                <c:formatCode>mmm\ dd\,\ yyyy</c:formatCode>
                <c:ptCount val="7347"/>
                <c:pt idx="0">
                  <c:v>31917</c:v>
                </c:pt>
                <c:pt idx="1">
                  <c:v>31918</c:v>
                </c:pt>
                <c:pt idx="2">
                  <c:v>31919</c:v>
                </c:pt>
                <c:pt idx="3">
                  <c:v>31922</c:v>
                </c:pt>
                <c:pt idx="4">
                  <c:v>31923</c:v>
                </c:pt>
                <c:pt idx="5">
                  <c:v>31924</c:v>
                </c:pt>
                <c:pt idx="6">
                  <c:v>31925</c:v>
                </c:pt>
                <c:pt idx="7">
                  <c:v>31926</c:v>
                </c:pt>
                <c:pt idx="8">
                  <c:v>31929</c:v>
                </c:pt>
                <c:pt idx="9">
                  <c:v>31930</c:v>
                </c:pt>
                <c:pt idx="10">
                  <c:v>31931</c:v>
                </c:pt>
                <c:pt idx="11">
                  <c:v>31932</c:v>
                </c:pt>
                <c:pt idx="12">
                  <c:v>31933</c:v>
                </c:pt>
                <c:pt idx="13">
                  <c:v>31936</c:v>
                </c:pt>
                <c:pt idx="14">
                  <c:v>31937</c:v>
                </c:pt>
                <c:pt idx="15">
                  <c:v>31938</c:v>
                </c:pt>
                <c:pt idx="16">
                  <c:v>31939</c:v>
                </c:pt>
                <c:pt idx="17">
                  <c:v>31940</c:v>
                </c:pt>
                <c:pt idx="18">
                  <c:v>31943</c:v>
                </c:pt>
                <c:pt idx="19">
                  <c:v>31944</c:v>
                </c:pt>
                <c:pt idx="20">
                  <c:v>31945</c:v>
                </c:pt>
                <c:pt idx="21">
                  <c:v>31946</c:v>
                </c:pt>
                <c:pt idx="22">
                  <c:v>31947</c:v>
                </c:pt>
                <c:pt idx="23">
                  <c:v>31950</c:v>
                </c:pt>
                <c:pt idx="24">
                  <c:v>31951</c:v>
                </c:pt>
                <c:pt idx="25">
                  <c:v>31952</c:v>
                </c:pt>
                <c:pt idx="26">
                  <c:v>31953</c:v>
                </c:pt>
                <c:pt idx="27">
                  <c:v>31954</c:v>
                </c:pt>
                <c:pt idx="28">
                  <c:v>31957</c:v>
                </c:pt>
                <c:pt idx="29">
                  <c:v>31958</c:v>
                </c:pt>
                <c:pt idx="30">
                  <c:v>31959</c:v>
                </c:pt>
                <c:pt idx="31">
                  <c:v>31960</c:v>
                </c:pt>
                <c:pt idx="32">
                  <c:v>31961</c:v>
                </c:pt>
                <c:pt idx="33">
                  <c:v>31964</c:v>
                </c:pt>
                <c:pt idx="34">
                  <c:v>31965</c:v>
                </c:pt>
                <c:pt idx="35">
                  <c:v>31966</c:v>
                </c:pt>
                <c:pt idx="36">
                  <c:v>31967</c:v>
                </c:pt>
                <c:pt idx="37">
                  <c:v>31968</c:v>
                </c:pt>
                <c:pt idx="38">
                  <c:v>31971</c:v>
                </c:pt>
                <c:pt idx="39">
                  <c:v>31972</c:v>
                </c:pt>
                <c:pt idx="40">
                  <c:v>31973</c:v>
                </c:pt>
                <c:pt idx="41">
                  <c:v>31974</c:v>
                </c:pt>
                <c:pt idx="42">
                  <c:v>31975</c:v>
                </c:pt>
                <c:pt idx="43">
                  <c:v>31978</c:v>
                </c:pt>
                <c:pt idx="44">
                  <c:v>31979</c:v>
                </c:pt>
                <c:pt idx="45">
                  <c:v>31980</c:v>
                </c:pt>
                <c:pt idx="46">
                  <c:v>31981</c:v>
                </c:pt>
                <c:pt idx="47">
                  <c:v>31982</c:v>
                </c:pt>
                <c:pt idx="48">
                  <c:v>31985</c:v>
                </c:pt>
                <c:pt idx="49">
                  <c:v>31986</c:v>
                </c:pt>
                <c:pt idx="50">
                  <c:v>31987</c:v>
                </c:pt>
                <c:pt idx="51">
                  <c:v>31988</c:v>
                </c:pt>
                <c:pt idx="52">
                  <c:v>31989</c:v>
                </c:pt>
                <c:pt idx="53">
                  <c:v>31992</c:v>
                </c:pt>
                <c:pt idx="54">
                  <c:v>31993</c:v>
                </c:pt>
                <c:pt idx="55">
                  <c:v>31994</c:v>
                </c:pt>
                <c:pt idx="56">
                  <c:v>31995</c:v>
                </c:pt>
                <c:pt idx="57">
                  <c:v>31996</c:v>
                </c:pt>
                <c:pt idx="58">
                  <c:v>31999</c:v>
                </c:pt>
                <c:pt idx="59">
                  <c:v>32000</c:v>
                </c:pt>
                <c:pt idx="60">
                  <c:v>32001</c:v>
                </c:pt>
                <c:pt idx="61">
                  <c:v>32002</c:v>
                </c:pt>
                <c:pt idx="62">
                  <c:v>32003</c:v>
                </c:pt>
                <c:pt idx="63">
                  <c:v>32006</c:v>
                </c:pt>
                <c:pt idx="64">
                  <c:v>32007</c:v>
                </c:pt>
                <c:pt idx="65">
                  <c:v>32008</c:v>
                </c:pt>
                <c:pt idx="66">
                  <c:v>32009</c:v>
                </c:pt>
                <c:pt idx="67">
                  <c:v>32010</c:v>
                </c:pt>
                <c:pt idx="68">
                  <c:v>32013</c:v>
                </c:pt>
                <c:pt idx="69">
                  <c:v>32014</c:v>
                </c:pt>
                <c:pt idx="70">
                  <c:v>32015</c:v>
                </c:pt>
                <c:pt idx="71">
                  <c:v>32016</c:v>
                </c:pt>
                <c:pt idx="72">
                  <c:v>32017</c:v>
                </c:pt>
                <c:pt idx="73">
                  <c:v>32020</c:v>
                </c:pt>
                <c:pt idx="74">
                  <c:v>32021</c:v>
                </c:pt>
                <c:pt idx="75">
                  <c:v>32022</c:v>
                </c:pt>
                <c:pt idx="76">
                  <c:v>32023</c:v>
                </c:pt>
                <c:pt idx="77">
                  <c:v>32024</c:v>
                </c:pt>
                <c:pt idx="78">
                  <c:v>32027</c:v>
                </c:pt>
                <c:pt idx="79">
                  <c:v>32028</c:v>
                </c:pt>
                <c:pt idx="80">
                  <c:v>32029</c:v>
                </c:pt>
                <c:pt idx="81">
                  <c:v>32030</c:v>
                </c:pt>
                <c:pt idx="82">
                  <c:v>32031</c:v>
                </c:pt>
                <c:pt idx="83">
                  <c:v>32034</c:v>
                </c:pt>
                <c:pt idx="84">
                  <c:v>32035</c:v>
                </c:pt>
                <c:pt idx="85">
                  <c:v>32036</c:v>
                </c:pt>
                <c:pt idx="86">
                  <c:v>32037</c:v>
                </c:pt>
                <c:pt idx="87">
                  <c:v>32038</c:v>
                </c:pt>
                <c:pt idx="88">
                  <c:v>32041</c:v>
                </c:pt>
                <c:pt idx="89">
                  <c:v>32042</c:v>
                </c:pt>
                <c:pt idx="90">
                  <c:v>32043</c:v>
                </c:pt>
                <c:pt idx="91">
                  <c:v>32044</c:v>
                </c:pt>
                <c:pt idx="92">
                  <c:v>32045</c:v>
                </c:pt>
                <c:pt idx="93">
                  <c:v>32048</c:v>
                </c:pt>
                <c:pt idx="94">
                  <c:v>32049</c:v>
                </c:pt>
                <c:pt idx="95">
                  <c:v>32050</c:v>
                </c:pt>
                <c:pt idx="96">
                  <c:v>32051</c:v>
                </c:pt>
                <c:pt idx="97">
                  <c:v>32052</c:v>
                </c:pt>
                <c:pt idx="98">
                  <c:v>32055</c:v>
                </c:pt>
                <c:pt idx="99">
                  <c:v>32056</c:v>
                </c:pt>
                <c:pt idx="100">
                  <c:v>32057</c:v>
                </c:pt>
                <c:pt idx="101">
                  <c:v>32058</c:v>
                </c:pt>
                <c:pt idx="102">
                  <c:v>32059</c:v>
                </c:pt>
                <c:pt idx="103">
                  <c:v>32062</c:v>
                </c:pt>
                <c:pt idx="104">
                  <c:v>32063</c:v>
                </c:pt>
                <c:pt idx="105">
                  <c:v>32064</c:v>
                </c:pt>
                <c:pt idx="106">
                  <c:v>32065</c:v>
                </c:pt>
                <c:pt idx="107">
                  <c:v>32066</c:v>
                </c:pt>
                <c:pt idx="108">
                  <c:v>32069</c:v>
                </c:pt>
                <c:pt idx="109">
                  <c:v>32070</c:v>
                </c:pt>
                <c:pt idx="110">
                  <c:v>32071</c:v>
                </c:pt>
                <c:pt idx="111">
                  <c:v>32072</c:v>
                </c:pt>
                <c:pt idx="112">
                  <c:v>32073</c:v>
                </c:pt>
                <c:pt idx="113">
                  <c:v>32076</c:v>
                </c:pt>
                <c:pt idx="114">
                  <c:v>32077</c:v>
                </c:pt>
                <c:pt idx="115">
                  <c:v>32078</c:v>
                </c:pt>
                <c:pt idx="116">
                  <c:v>32079</c:v>
                </c:pt>
                <c:pt idx="117">
                  <c:v>32080</c:v>
                </c:pt>
                <c:pt idx="118">
                  <c:v>32083</c:v>
                </c:pt>
                <c:pt idx="119">
                  <c:v>32084</c:v>
                </c:pt>
                <c:pt idx="120">
                  <c:v>32085</c:v>
                </c:pt>
                <c:pt idx="121">
                  <c:v>32086</c:v>
                </c:pt>
                <c:pt idx="122">
                  <c:v>32087</c:v>
                </c:pt>
                <c:pt idx="123">
                  <c:v>32090</c:v>
                </c:pt>
                <c:pt idx="124">
                  <c:v>32091</c:v>
                </c:pt>
                <c:pt idx="125">
                  <c:v>32092</c:v>
                </c:pt>
                <c:pt idx="126">
                  <c:v>32093</c:v>
                </c:pt>
                <c:pt idx="127">
                  <c:v>32094</c:v>
                </c:pt>
                <c:pt idx="128">
                  <c:v>32097</c:v>
                </c:pt>
                <c:pt idx="129">
                  <c:v>32098</c:v>
                </c:pt>
                <c:pt idx="130">
                  <c:v>32099</c:v>
                </c:pt>
                <c:pt idx="131">
                  <c:v>32100</c:v>
                </c:pt>
                <c:pt idx="132">
                  <c:v>32101</c:v>
                </c:pt>
                <c:pt idx="133">
                  <c:v>32104</c:v>
                </c:pt>
                <c:pt idx="134">
                  <c:v>32105</c:v>
                </c:pt>
                <c:pt idx="135">
                  <c:v>32106</c:v>
                </c:pt>
                <c:pt idx="136">
                  <c:v>32107</c:v>
                </c:pt>
                <c:pt idx="137">
                  <c:v>32108</c:v>
                </c:pt>
                <c:pt idx="138">
                  <c:v>32111</c:v>
                </c:pt>
                <c:pt idx="139">
                  <c:v>32112</c:v>
                </c:pt>
                <c:pt idx="140">
                  <c:v>32113</c:v>
                </c:pt>
                <c:pt idx="141">
                  <c:v>32114</c:v>
                </c:pt>
                <c:pt idx="142">
                  <c:v>32115</c:v>
                </c:pt>
                <c:pt idx="143">
                  <c:v>32118</c:v>
                </c:pt>
                <c:pt idx="144">
                  <c:v>32119</c:v>
                </c:pt>
                <c:pt idx="145">
                  <c:v>32120</c:v>
                </c:pt>
                <c:pt idx="146">
                  <c:v>32121</c:v>
                </c:pt>
                <c:pt idx="147">
                  <c:v>32122</c:v>
                </c:pt>
                <c:pt idx="148">
                  <c:v>32125</c:v>
                </c:pt>
                <c:pt idx="149">
                  <c:v>32126</c:v>
                </c:pt>
                <c:pt idx="150">
                  <c:v>32127</c:v>
                </c:pt>
                <c:pt idx="151">
                  <c:v>32128</c:v>
                </c:pt>
                <c:pt idx="152">
                  <c:v>32129</c:v>
                </c:pt>
                <c:pt idx="153">
                  <c:v>32132</c:v>
                </c:pt>
                <c:pt idx="154">
                  <c:v>32133</c:v>
                </c:pt>
                <c:pt idx="155">
                  <c:v>32134</c:v>
                </c:pt>
                <c:pt idx="156">
                  <c:v>32135</c:v>
                </c:pt>
                <c:pt idx="157">
                  <c:v>32139</c:v>
                </c:pt>
                <c:pt idx="158">
                  <c:v>32140</c:v>
                </c:pt>
                <c:pt idx="159">
                  <c:v>32141</c:v>
                </c:pt>
                <c:pt idx="160">
                  <c:v>32142</c:v>
                </c:pt>
                <c:pt idx="161">
                  <c:v>32146</c:v>
                </c:pt>
                <c:pt idx="162">
                  <c:v>32147</c:v>
                </c:pt>
                <c:pt idx="163">
                  <c:v>32148</c:v>
                </c:pt>
                <c:pt idx="164">
                  <c:v>32149</c:v>
                </c:pt>
                <c:pt idx="165">
                  <c:v>32150</c:v>
                </c:pt>
                <c:pt idx="166">
                  <c:v>32153</c:v>
                </c:pt>
                <c:pt idx="167">
                  <c:v>32154</c:v>
                </c:pt>
                <c:pt idx="168">
                  <c:v>32155</c:v>
                </c:pt>
                <c:pt idx="169">
                  <c:v>32156</c:v>
                </c:pt>
                <c:pt idx="170">
                  <c:v>32157</c:v>
                </c:pt>
                <c:pt idx="171">
                  <c:v>32160</c:v>
                </c:pt>
                <c:pt idx="172">
                  <c:v>32161</c:v>
                </c:pt>
                <c:pt idx="173">
                  <c:v>32162</c:v>
                </c:pt>
                <c:pt idx="174">
                  <c:v>32163</c:v>
                </c:pt>
                <c:pt idx="175">
                  <c:v>32164</c:v>
                </c:pt>
                <c:pt idx="176">
                  <c:v>32167</c:v>
                </c:pt>
                <c:pt idx="177">
                  <c:v>32168</c:v>
                </c:pt>
                <c:pt idx="178">
                  <c:v>32169</c:v>
                </c:pt>
                <c:pt idx="179">
                  <c:v>32170</c:v>
                </c:pt>
                <c:pt idx="180">
                  <c:v>32171</c:v>
                </c:pt>
                <c:pt idx="181">
                  <c:v>32174</c:v>
                </c:pt>
                <c:pt idx="182">
                  <c:v>32175</c:v>
                </c:pt>
                <c:pt idx="183">
                  <c:v>32176</c:v>
                </c:pt>
                <c:pt idx="184">
                  <c:v>32177</c:v>
                </c:pt>
                <c:pt idx="185">
                  <c:v>32178</c:v>
                </c:pt>
                <c:pt idx="186">
                  <c:v>32181</c:v>
                </c:pt>
                <c:pt idx="187">
                  <c:v>32182</c:v>
                </c:pt>
                <c:pt idx="188">
                  <c:v>32183</c:v>
                </c:pt>
                <c:pt idx="189">
                  <c:v>32184</c:v>
                </c:pt>
                <c:pt idx="190">
                  <c:v>32185</c:v>
                </c:pt>
                <c:pt idx="191">
                  <c:v>32188</c:v>
                </c:pt>
                <c:pt idx="192">
                  <c:v>32189</c:v>
                </c:pt>
                <c:pt idx="193">
                  <c:v>32190</c:v>
                </c:pt>
                <c:pt idx="194">
                  <c:v>32191</c:v>
                </c:pt>
                <c:pt idx="195">
                  <c:v>32192</c:v>
                </c:pt>
                <c:pt idx="196">
                  <c:v>32195</c:v>
                </c:pt>
                <c:pt idx="197">
                  <c:v>32196</c:v>
                </c:pt>
                <c:pt idx="198">
                  <c:v>32197</c:v>
                </c:pt>
                <c:pt idx="199">
                  <c:v>32198</c:v>
                </c:pt>
                <c:pt idx="200">
                  <c:v>32199</c:v>
                </c:pt>
                <c:pt idx="201">
                  <c:v>32202</c:v>
                </c:pt>
                <c:pt idx="202">
                  <c:v>32203</c:v>
                </c:pt>
                <c:pt idx="203">
                  <c:v>32204</c:v>
                </c:pt>
                <c:pt idx="204">
                  <c:v>32205</c:v>
                </c:pt>
                <c:pt idx="205">
                  <c:v>32206</c:v>
                </c:pt>
                <c:pt idx="206">
                  <c:v>32209</c:v>
                </c:pt>
                <c:pt idx="207">
                  <c:v>32210</c:v>
                </c:pt>
                <c:pt idx="208">
                  <c:v>32211</c:v>
                </c:pt>
                <c:pt idx="209">
                  <c:v>32212</c:v>
                </c:pt>
                <c:pt idx="210">
                  <c:v>32213</c:v>
                </c:pt>
                <c:pt idx="211">
                  <c:v>32216</c:v>
                </c:pt>
                <c:pt idx="212">
                  <c:v>32217</c:v>
                </c:pt>
                <c:pt idx="213">
                  <c:v>32218</c:v>
                </c:pt>
                <c:pt idx="214">
                  <c:v>32219</c:v>
                </c:pt>
                <c:pt idx="215">
                  <c:v>32220</c:v>
                </c:pt>
                <c:pt idx="216">
                  <c:v>32223</c:v>
                </c:pt>
                <c:pt idx="217">
                  <c:v>32224</c:v>
                </c:pt>
                <c:pt idx="218">
                  <c:v>32225</c:v>
                </c:pt>
                <c:pt idx="219">
                  <c:v>32226</c:v>
                </c:pt>
                <c:pt idx="220">
                  <c:v>32227</c:v>
                </c:pt>
                <c:pt idx="221">
                  <c:v>32230</c:v>
                </c:pt>
                <c:pt idx="222">
                  <c:v>32231</c:v>
                </c:pt>
                <c:pt idx="223">
                  <c:v>32232</c:v>
                </c:pt>
                <c:pt idx="224">
                  <c:v>32233</c:v>
                </c:pt>
                <c:pt idx="225">
                  <c:v>32237</c:v>
                </c:pt>
                <c:pt idx="226">
                  <c:v>32238</c:v>
                </c:pt>
                <c:pt idx="227">
                  <c:v>32239</c:v>
                </c:pt>
                <c:pt idx="228">
                  <c:v>32240</c:v>
                </c:pt>
                <c:pt idx="229">
                  <c:v>32241</c:v>
                </c:pt>
                <c:pt idx="230">
                  <c:v>32244</c:v>
                </c:pt>
                <c:pt idx="231">
                  <c:v>32245</c:v>
                </c:pt>
                <c:pt idx="232">
                  <c:v>32246</c:v>
                </c:pt>
                <c:pt idx="233">
                  <c:v>32247</c:v>
                </c:pt>
                <c:pt idx="234">
                  <c:v>32248</c:v>
                </c:pt>
                <c:pt idx="235">
                  <c:v>32251</c:v>
                </c:pt>
                <c:pt idx="236">
                  <c:v>32252</c:v>
                </c:pt>
                <c:pt idx="237">
                  <c:v>32253</c:v>
                </c:pt>
                <c:pt idx="238">
                  <c:v>32254</c:v>
                </c:pt>
                <c:pt idx="239">
                  <c:v>32255</c:v>
                </c:pt>
                <c:pt idx="240">
                  <c:v>32258</c:v>
                </c:pt>
                <c:pt idx="241">
                  <c:v>32259</c:v>
                </c:pt>
                <c:pt idx="242">
                  <c:v>32260</c:v>
                </c:pt>
                <c:pt idx="243">
                  <c:v>32261</c:v>
                </c:pt>
                <c:pt idx="244">
                  <c:v>32262</c:v>
                </c:pt>
                <c:pt idx="245">
                  <c:v>32265</c:v>
                </c:pt>
                <c:pt idx="246">
                  <c:v>32266</c:v>
                </c:pt>
                <c:pt idx="247">
                  <c:v>32267</c:v>
                </c:pt>
                <c:pt idx="248">
                  <c:v>32268</c:v>
                </c:pt>
                <c:pt idx="249">
                  <c:v>32269</c:v>
                </c:pt>
                <c:pt idx="250">
                  <c:v>32272</c:v>
                </c:pt>
                <c:pt idx="251">
                  <c:v>32273</c:v>
                </c:pt>
                <c:pt idx="252">
                  <c:v>32274</c:v>
                </c:pt>
                <c:pt idx="253">
                  <c:v>32275</c:v>
                </c:pt>
                <c:pt idx="254">
                  <c:v>32276</c:v>
                </c:pt>
                <c:pt idx="255">
                  <c:v>32279</c:v>
                </c:pt>
                <c:pt idx="256">
                  <c:v>32280</c:v>
                </c:pt>
                <c:pt idx="257">
                  <c:v>32281</c:v>
                </c:pt>
                <c:pt idx="258">
                  <c:v>32282</c:v>
                </c:pt>
                <c:pt idx="259">
                  <c:v>32283</c:v>
                </c:pt>
                <c:pt idx="260">
                  <c:v>32286</c:v>
                </c:pt>
                <c:pt idx="261">
                  <c:v>32287</c:v>
                </c:pt>
                <c:pt idx="262">
                  <c:v>32288</c:v>
                </c:pt>
                <c:pt idx="263">
                  <c:v>32289</c:v>
                </c:pt>
                <c:pt idx="264">
                  <c:v>32290</c:v>
                </c:pt>
                <c:pt idx="265">
                  <c:v>32293</c:v>
                </c:pt>
                <c:pt idx="266">
                  <c:v>32294</c:v>
                </c:pt>
                <c:pt idx="267">
                  <c:v>32295</c:v>
                </c:pt>
                <c:pt idx="268">
                  <c:v>32296</c:v>
                </c:pt>
                <c:pt idx="269">
                  <c:v>32297</c:v>
                </c:pt>
                <c:pt idx="270">
                  <c:v>32300</c:v>
                </c:pt>
                <c:pt idx="271">
                  <c:v>32301</c:v>
                </c:pt>
                <c:pt idx="272">
                  <c:v>32302</c:v>
                </c:pt>
                <c:pt idx="273">
                  <c:v>32303</c:v>
                </c:pt>
                <c:pt idx="274">
                  <c:v>32304</c:v>
                </c:pt>
                <c:pt idx="275">
                  <c:v>32307</c:v>
                </c:pt>
                <c:pt idx="276">
                  <c:v>32308</c:v>
                </c:pt>
                <c:pt idx="277">
                  <c:v>32309</c:v>
                </c:pt>
                <c:pt idx="278">
                  <c:v>32310</c:v>
                </c:pt>
                <c:pt idx="279">
                  <c:v>32311</c:v>
                </c:pt>
                <c:pt idx="280">
                  <c:v>32314</c:v>
                </c:pt>
                <c:pt idx="281">
                  <c:v>32315</c:v>
                </c:pt>
                <c:pt idx="282">
                  <c:v>32316</c:v>
                </c:pt>
                <c:pt idx="283">
                  <c:v>32317</c:v>
                </c:pt>
                <c:pt idx="284">
                  <c:v>32318</c:v>
                </c:pt>
                <c:pt idx="285">
                  <c:v>32321</c:v>
                </c:pt>
                <c:pt idx="286">
                  <c:v>32322</c:v>
                </c:pt>
                <c:pt idx="287">
                  <c:v>32323</c:v>
                </c:pt>
                <c:pt idx="288">
                  <c:v>32324</c:v>
                </c:pt>
                <c:pt idx="289">
                  <c:v>32325</c:v>
                </c:pt>
                <c:pt idx="290">
                  <c:v>32328</c:v>
                </c:pt>
                <c:pt idx="291">
                  <c:v>32329</c:v>
                </c:pt>
                <c:pt idx="292">
                  <c:v>32330</c:v>
                </c:pt>
                <c:pt idx="293">
                  <c:v>32331</c:v>
                </c:pt>
                <c:pt idx="294">
                  <c:v>32332</c:v>
                </c:pt>
                <c:pt idx="295">
                  <c:v>32335</c:v>
                </c:pt>
                <c:pt idx="296">
                  <c:v>32336</c:v>
                </c:pt>
                <c:pt idx="297">
                  <c:v>32337</c:v>
                </c:pt>
                <c:pt idx="298">
                  <c:v>32338</c:v>
                </c:pt>
                <c:pt idx="299">
                  <c:v>32339</c:v>
                </c:pt>
                <c:pt idx="300">
                  <c:v>32342</c:v>
                </c:pt>
                <c:pt idx="301">
                  <c:v>32343</c:v>
                </c:pt>
                <c:pt idx="302">
                  <c:v>32344</c:v>
                </c:pt>
                <c:pt idx="303">
                  <c:v>32345</c:v>
                </c:pt>
                <c:pt idx="304">
                  <c:v>32346</c:v>
                </c:pt>
                <c:pt idx="305">
                  <c:v>32349</c:v>
                </c:pt>
                <c:pt idx="306">
                  <c:v>32350</c:v>
                </c:pt>
                <c:pt idx="307">
                  <c:v>32351</c:v>
                </c:pt>
                <c:pt idx="308">
                  <c:v>32352</c:v>
                </c:pt>
                <c:pt idx="309">
                  <c:v>32353</c:v>
                </c:pt>
                <c:pt idx="310">
                  <c:v>32356</c:v>
                </c:pt>
                <c:pt idx="311">
                  <c:v>32357</c:v>
                </c:pt>
                <c:pt idx="312">
                  <c:v>32358</c:v>
                </c:pt>
                <c:pt idx="313">
                  <c:v>32359</c:v>
                </c:pt>
                <c:pt idx="314">
                  <c:v>32360</c:v>
                </c:pt>
                <c:pt idx="315">
                  <c:v>32363</c:v>
                </c:pt>
                <c:pt idx="316">
                  <c:v>32364</c:v>
                </c:pt>
                <c:pt idx="317">
                  <c:v>32365</c:v>
                </c:pt>
                <c:pt idx="318">
                  <c:v>32366</c:v>
                </c:pt>
                <c:pt idx="319">
                  <c:v>32367</c:v>
                </c:pt>
                <c:pt idx="320">
                  <c:v>32370</c:v>
                </c:pt>
                <c:pt idx="321">
                  <c:v>32371</c:v>
                </c:pt>
                <c:pt idx="322">
                  <c:v>32372</c:v>
                </c:pt>
                <c:pt idx="323">
                  <c:v>32373</c:v>
                </c:pt>
                <c:pt idx="324">
                  <c:v>32374</c:v>
                </c:pt>
                <c:pt idx="325">
                  <c:v>32377</c:v>
                </c:pt>
                <c:pt idx="326">
                  <c:v>32378</c:v>
                </c:pt>
                <c:pt idx="327">
                  <c:v>32379</c:v>
                </c:pt>
                <c:pt idx="328">
                  <c:v>32380</c:v>
                </c:pt>
                <c:pt idx="329">
                  <c:v>32381</c:v>
                </c:pt>
                <c:pt idx="330">
                  <c:v>32384</c:v>
                </c:pt>
                <c:pt idx="331">
                  <c:v>32385</c:v>
                </c:pt>
                <c:pt idx="332">
                  <c:v>32386</c:v>
                </c:pt>
                <c:pt idx="333">
                  <c:v>32387</c:v>
                </c:pt>
                <c:pt idx="334">
                  <c:v>32388</c:v>
                </c:pt>
                <c:pt idx="335">
                  <c:v>32391</c:v>
                </c:pt>
                <c:pt idx="336">
                  <c:v>32392</c:v>
                </c:pt>
                <c:pt idx="337">
                  <c:v>32393</c:v>
                </c:pt>
                <c:pt idx="338">
                  <c:v>32394</c:v>
                </c:pt>
                <c:pt idx="339">
                  <c:v>32395</c:v>
                </c:pt>
                <c:pt idx="340">
                  <c:v>32398</c:v>
                </c:pt>
                <c:pt idx="341">
                  <c:v>32399</c:v>
                </c:pt>
                <c:pt idx="342">
                  <c:v>32400</c:v>
                </c:pt>
                <c:pt idx="343">
                  <c:v>32401</c:v>
                </c:pt>
                <c:pt idx="344">
                  <c:v>32402</c:v>
                </c:pt>
                <c:pt idx="345">
                  <c:v>32405</c:v>
                </c:pt>
                <c:pt idx="346">
                  <c:v>32406</c:v>
                </c:pt>
                <c:pt idx="347">
                  <c:v>32407</c:v>
                </c:pt>
                <c:pt idx="348">
                  <c:v>32408</c:v>
                </c:pt>
                <c:pt idx="349">
                  <c:v>32409</c:v>
                </c:pt>
                <c:pt idx="350">
                  <c:v>32412</c:v>
                </c:pt>
                <c:pt idx="351">
                  <c:v>32413</c:v>
                </c:pt>
                <c:pt idx="352">
                  <c:v>32414</c:v>
                </c:pt>
                <c:pt idx="353">
                  <c:v>32415</c:v>
                </c:pt>
                <c:pt idx="354">
                  <c:v>32416</c:v>
                </c:pt>
                <c:pt idx="355">
                  <c:v>32419</c:v>
                </c:pt>
                <c:pt idx="356">
                  <c:v>32420</c:v>
                </c:pt>
                <c:pt idx="357">
                  <c:v>32421</c:v>
                </c:pt>
                <c:pt idx="358">
                  <c:v>32422</c:v>
                </c:pt>
                <c:pt idx="359">
                  <c:v>32423</c:v>
                </c:pt>
                <c:pt idx="360">
                  <c:v>32426</c:v>
                </c:pt>
                <c:pt idx="361">
                  <c:v>32427</c:v>
                </c:pt>
                <c:pt idx="362">
                  <c:v>32428</c:v>
                </c:pt>
                <c:pt idx="363">
                  <c:v>32429</c:v>
                </c:pt>
                <c:pt idx="364">
                  <c:v>32430</c:v>
                </c:pt>
                <c:pt idx="365">
                  <c:v>32433</c:v>
                </c:pt>
                <c:pt idx="366">
                  <c:v>32434</c:v>
                </c:pt>
                <c:pt idx="367">
                  <c:v>32435</c:v>
                </c:pt>
                <c:pt idx="368">
                  <c:v>32436</c:v>
                </c:pt>
                <c:pt idx="369">
                  <c:v>32437</c:v>
                </c:pt>
                <c:pt idx="370">
                  <c:v>32440</c:v>
                </c:pt>
                <c:pt idx="371">
                  <c:v>32441</c:v>
                </c:pt>
                <c:pt idx="372">
                  <c:v>32442</c:v>
                </c:pt>
                <c:pt idx="373">
                  <c:v>32443</c:v>
                </c:pt>
                <c:pt idx="374">
                  <c:v>32444</c:v>
                </c:pt>
                <c:pt idx="375">
                  <c:v>32447</c:v>
                </c:pt>
                <c:pt idx="376">
                  <c:v>32448</c:v>
                </c:pt>
                <c:pt idx="377">
                  <c:v>32449</c:v>
                </c:pt>
                <c:pt idx="378">
                  <c:v>32450</c:v>
                </c:pt>
                <c:pt idx="379">
                  <c:v>32451</c:v>
                </c:pt>
                <c:pt idx="380">
                  <c:v>32454</c:v>
                </c:pt>
                <c:pt idx="381">
                  <c:v>32455</c:v>
                </c:pt>
                <c:pt idx="382">
                  <c:v>32456</c:v>
                </c:pt>
                <c:pt idx="383">
                  <c:v>32457</c:v>
                </c:pt>
                <c:pt idx="384">
                  <c:v>32458</c:v>
                </c:pt>
                <c:pt idx="385">
                  <c:v>32461</c:v>
                </c:pt>
                <c:pt idx="386">
                  <c:v>32462</c:v>
                </c:pt>
                <c:pt idx="387">
                  <c:v>32463</c:v>
                </c:pt>
                <c:pt idx="388">
                  <c:v>32464</c:v>
                </c:pt>
                <c:pt idx="389">
                  <c:v>32465</c:v>
                </c:pt>
                <c:pt idx="390">
                  <c:v>32468</c:v>
                </c:pt>
                <c:pt idx="391">
                  <c:v>32469</c:v>
                </c:pt>
                <c:pt idx="392">
                  <c:v>32470</c:v>
                </c:pt>
                <c:pt idx="393">
                  <c:v>32471</c:v>
                </c:pt>
                <c:pt idx="394">
                  <c:v>32472</c:v>
                </c:pt>
                <c:pt idx="395">
                  <c:v>32475</c:v>
                </c:pt>
                <c:pt idx="396">
                  <c:v>32476</c:v>
                </c:pt>
                <c:pt idx="397">
                  <c:v>32477</c:v>
                </c:pt>
                <c:pt idx="398">
                  <c:v>32478</c:v>
                </c:pt>
                <c:pt idx="399">
                  <c:v>32479</c:v>
                </c:pt>
                <c:pt idx="400">
                  <c:v>32482</c:v>
                </c:pt>
                <c:pt idx="401">
                  <c:v>32483</c:v>
                </c:pt>
                <c:pt idx="402">
                  <c:v>32484</c:v>
                </c:pt>
                <c:pt idx="403">
                  <c:v>32485</c:v>
                </c:pt>
                <c:pt idx="404">
                  <c:v>32486</c:v>
                </c:pt>
                <c:pt idx="405">
                  <c:v>32489</c:v>
                </c:pt>
                <c:pt idx="406">
                  <c:v>32490</c:v>
                </c:pt>
                <c:pt idx="407">
                  <c:v>32491</c:v>
                </c:pt>
                <c:pt idx="408">
                  <c:v>32492</c:v>
                </c:pt>
                <c:pt idx="409">
                  <c:v>32493</c:v>
                </c:pt>
                <c:pt idx="410">
                  <c:v>32496</c:v>
                </c:pt>
                <c:pt idx="411">
                  <c:v>32497</c:v>
                </c:pt>
                <c:pt idx="412">
                  <c:v>32498</c:v>
                </c:pt>
                <c:pt idx="413">
                  <c:v>32499</c:v>
                </c:pt>
                <c:pt idx="414">
                  <c:v>32500</c:v>
                </c:pt>
                <c:pt idx="415">
                  <c:v>32504</c:v>
                </c:pt>
                <c:pt idx="416">
                  <c:v>32505</c:v>
                </c:pt>
                <c:pt idx="417">
                  <c:v>32506</c:v>
                </c:pt>
                <c:pt idx="418">
                  <c:v>32507</c:v>
                </c:pt>
                <c:pt idx="419">
                  <c:v>32511</c:v>
                </c:pt>
                <c:pt idx="420">
                  <c:v>32512</c:v>
                </c:pt>
                <c:pt idx="421">
                  <c:v>32513</c:v>
                </c:pt>
                <c:pt idx="422">
                  <c:v>32514</c:v>
                </c:pt>
                <c:pt idx="423">
                  <c:v>32517</c:v>
                </c:pt>
                <c:pt idx="424">
                  <c:v>32518</c:v>
                </c:pt>
                <c:pt idx="425">
                  <c:v>32519</c:v>
                </c:pt>
                <c:pt idx="426">
                  <c:v>32520</c:v>
                </c:pt>
                <c:pt idx="427">
                  <c:v>32521</c:v>
                </c:pt>
                <c:pt idx="428">
                  <c:v>32524</c:v>
                </c:pt>
                <c:pt idx="429">
                  <c:v>32525</c:v>
                </c:pt>
                <c:pt idx="430">
                  <c:v>32526</c:v>
                </c:pt>
                <c:pt idx="431">
                  <c:v>32527</c:v>
                </c:pt>
                <c:pt idx="432">
                  <c:v>32528</c:v>
                </c:pt>
                <c:pt idx="433">
                  <c:v>32531</c:v>
                </c:pt>
                <c:pt idx="434">
                  <c:v>32532</c:v>
                </c:pt>
                <c:pt idx="435">
                  <c:v>32533</c:v>
                </c:pt>
                <c:pt idx="436">
                  <c:v>32534</c:v>
                </c:pt>
                <c:pt idx="437">
                  <c:v>32535</c:v>
                </c:pt>
                <c:pt idx="438">
                  <c:v>32538</c:v>
                </c:pt>
                <c:pt idx="439">
                  <c:v>32539</c:v>
                </c:pt>
                <c:pt idx="440">
                  <c:v>32540</c:v>
                </c:pt>
                <c:pt idx="441">
                  <c:v>32541</c:v>
                </c:pt>
                <c:pt idx="442">
                  <c:v>32542</c:v>
                </c:pt>
                <c:pt idx="443">
                  <c:v>32545</c:v>
                </c:pt>
                <c:pt idx="444">
                  <c:v>32546</c:v>
                </c:pt>
                <c:pt idx="445">
                  <c:v>32547</c:v>
                </c:pt>
                <c:pt idx="446">
                  <c:v>32548</c:v>
                </c:pt>
                <c:pt idx="447">
                  <c:v>32549</c:v>
                </c:pt>
                <c:pt idx="448">
                  <c:v>32552</c:v>
                </c:pt>
                <c:pt idx="449">
                  <c:v>32553</c:v>
                </c:pt>
                <c:pt idx="450">
                  <c:v>32554</c:v>
                </c:pt>
                <c:pt idx="451">
                  <c:v>32555</c:v>
                </c:pt>
                <c:pt idx="452">
                  <c:v>32556</c:v>
                </c:pt>
                <c:pt idx="453">
                  <c:v>32559</c:v>
                </c:pt>
                <c:pt idx="454">
                  <c:v>32560</c:v>
                </c:pt>
                <c:pt idx="455">
                  <c:v>32561</c:v>
                </c:pt>
                <c:pt idx="456">
                  <c:v>32562</c:v>
                </c:pt>
                <c:pt idx="457">
                  <c:v>32563</c:v>
                </c:pt>
                <c:pt idx="458">
                  <c:v>32566</c:v>
                </c:pt>
                <c:pt idx="459">
                  <c:v>32567</c:v>
                </c:pt>
                <c:pt idx="460">
                  <c:v>32568</c:v>
                </c:pt>
                <c:pt idx="461">
                  <c:v>32569</c:v>
                </c:pt>
                <c:pt idx="462">
                  <c:v>32570</c:v>
                </c:pt>
                <c:pt idx="463">
                  <c:v>32573</c:v>
                </c:pt>
                <c:pt idx="464">
                  <c:v>32574</c:v>
                </c:pt>
                <c:pt idx="465">
                  <c:v>32575</c:v>
                </c:pt>
                <c:pt idx="466">
                  <c:v>32576</c:v>
                </c:pt>
                <c:pt idx="467">
                  <c:v>32577</c:v>
                </c:pt>
                <c:pt idx="468">
                  <c:v>32580</c:v>
                </c:pt>
                <c:pt idx="469">
                  <c:v>32581</c:v>
                </c:pt>
                <c:pt idx="470">
                  <c:v>32582</c:v>
                </c:pt>
                <c:pt idx="471">
                  <c:v>32583</c:v>
                </c:pt>
                <c:pt idx="472">
                  <c:v>32584</c:v>
                </c:pt>
                <c:pt idx="473">
                  <c:v>32587</c:v>
                </c:pt>
                <c:pt idx="474">
                  <c:v>32588</c:v>
                </c:pt>
                <c:pt idx="475">
                  <c:v>32589</c:v>
                </c:pt>
                <c:pt idx="476">
                  <c:v>32590</c:v>
                </c:pt>
                <c:pt idx="477">
                  <c:v>32594</c:v>
                </c:pt>
                <c:pt idx="478">
                  <c:v>32595</c:v>
                </c:pt>
                <c:pt idx="479">
                  <c:v>32596</c:v>
                </c:pt>
                <c:pt idx="480">
                  <c:v>32597</c:v>
                </c:pt>
                <c:pt idx="481">
                  <c:v>32598</c:v>
                </c:pt>
                <c:pt idx="482">
                  <c:v>32601</c:v>
                </c:pt>
                <c:pt idx="483">
                  <c:v>32602</c:v>
                </c:pt>
                <c:pt idx="484">
                  <c:v>32603</c:v>
                </c:pt>
                <c:pt idx="485">
                  <c:v>32604</c:v>
                </c:pt>
                <c:pt idx="486">
                  <c:v>32605</c:v>
                </c:pt>
                <c:pt idx="487">
                  <c:v>32608</c:v>
                </c:pt>
                <c:pt idx="488">
                  <c:v>32609</c:v>
                </c:pt>
                <c:pt idx="489">
                  <c:v>32610</c:v>
                </c:pt>
                <c:pt idx="490">
                  <c:v>32611</c:v>
                </c:pt>
                <c:pt idx="491">
                  <c:v>32612</c:v>
                </c:pt>
                <c:pt idx="492">
                  <c:v>32615</c:v>
                </c:pt>
                <c:pt idx="493">
                  <c:v>32616</c:v>
                </c:pt>
                <c:pt idx="494">
                  <c:v>32617</c:v>
                </c:pt>
                <c:pt idx="495">
                  <c:v>32618</c:v>
                </c:pt>
                <c:pt idx="496">
                  <c:v>32619</c:v>
                </c:pt>
                <c:pt idx="497">
                  <c:v>32622</c:v>
                </c:pt>
                <c:pt idx="498">
                  <c:v>32623</c:v>
                </c:pt>
                <c:pt idx="499">
                  <c:v>32624</c:v>
                </c:pt>
                <c:pt idx="500">
                  <c:v>32625</c:v>
                </c:pt>
                <c:pt idx="501">
                  <c:v>32626</c:v>
                </c:pt>
                <c:pt idx="502">
                  <c:v>32629</c:v>
                </c:pt>
                <c:pt idx="503">
                  <c:v>32630</c:v>
                </c:pt>
                <c:pt idx="504">
                  <c:v>32631</c:v>
                </c:pt>
                <c:pt idx="505">
                  <c:v>32632</c:v>
                </c:pt>
                <c:pt idx="506">
                  <c:v>32633</c:v>
                </c:pt>
                <c:pt idx="507">
                  <c:v>32636</c:v>
                </c:pt>
                <c:pt idx="508">
                  <c:v>32637</c:v>
                </c:pt>
                <c:pt idx="509">
                  <c:v>32638</c:v>
                </c:pt>
                <c:pt idx="510">
                  <c:v>32639</c:v>
                </c:pt>
                <c:pt idx="511">
                  <c:v>32640</c:v>
                </c:pt>
                <c:pt idx="512">
                  <c:v>32643</c:v>
                </c:pt>
                <c:pt idx="513">
                  <c:v>32644</c:v>
                </c:pt>
                <c:pt idx="514">
                  <c:v>32645</c:v>
                </c:pt>
                <c:pt idx="515">
                  <c:v>32646</c:v>
                </c:pt>
                <c:pt idx="516">
                  <c:v>32647</c:v>
                </c:pt>
                <c:pt idx="517">
                  <c:v>32650</c:v>
                </c:pt>
                <c:pt idx="518">
                  <c:v>32651</c:v>
                </c:pt>
                <c:pt idx="519">
                  <c:v>32652</c:v>
                </c:pt>
                <c:pt idx="520">
                  <c:v>32653</c:v>
                </c:pt>
                <c:pt idx="521">
                  <c:v>32654</c:v>
                </c:pt>
                <c:pt idx="522">
                  <c:v>32657</c:v>
                </c:pt>
                <c:pt idx="523">
                  <c:v>32658</c:v>
                </c:pt>
                <c:pt idx="524">
                  <c:v>32659</c:v>
                </c:pt>
                <c:pt idx="525">
                  <c:v>32660</c:v>
                </c:pt>
                <c:pt idx="526">
                  <c:v>32661</c:v>
                </c:pt>
                <c:pt idx="527">
                  <c:v>32664</c:v>
                </c:pt>
                <c:pt idx="528">
                  <c:v>32665</c:v>
                </c:pt>
                <c:pt idx="529">
                  <c:v>32666</c:v>
                </c:pt>
                <c:pt idx="530">
                  <c:v>32667</c:v>
                </c:pt>
                <c:pt idx="531">
                  <c:v>32668</c:v>
                </c:pt>
                <c:pt idx="532">
                  <c:v>32671</c:v>
                </c:pt>
                <c:pt idx="533">
                  <c:v>32672</c:v>
                </c:pt>
                <c:pt idx="534">
                  <c:v>32673</c:v>
                </c:pt>
                <c:pt idx="535">
                  <c:v>32674</c:v>
                </c:pt>
                <c:pt idx="536">
                  <c:v>32675</c:v>
                </c:pt>
                <c:pt idx="537">
                  <c:v>32678</c:v>
                </c:pt>
                <c:pt idx="538">
                  <c:v>32679</c:v>
                </c:pt>
                <c:pt idx="539">
                  <c:v>32680</c:v>
                </c:pt>
                <c:pt idx="540">
                  <c:v>32681</c:v>
                </c:pt>
                <c:pt idx="541">
                  <c:v>32682</c:v>
                </c:pt>
                <c:pt idx="542">
                  <c:v>32685</c:v>
                </c:pt>
                <c:pt idx="543">
                  <c:v>32686</c:v>
                </c:pt>
                <c:pt idx="544">
                  <c:v>32687</c:v>
                </c:pt>
                <c:pt idx="545">
                  <c:v>32688</c:v>
                </c:pt>
                <c:pt idx="546">
                  <c:v>32689</c:v>
                </c:pt>
                <c:pt idx="547">
                  <c:v>32692</c:v>
                </c:pt>
                <c:pt idx="548">
                  <c:v>32693</c:v>
                </c:pt>
                <c:pt idx="549">
                  <c:v>32694</c:v>
                </c:pt>
                <c:pt idx="550">
                  <c:v>32695</c:v>
                </c:pt>
                <c:pt idx="551">
                  <c:v>32696</c:v>
                </c:pt>
                <c:pt idx="552">
                  <c:v>32699</c:v>
                </c:pt>
                <c:pt idx="553">
                  <c:v>32700</c:v>
                </c:pt>
                <c:pt idx="554">
                  <c:v>32701</c:v>
                </c:pt>
                <c:pt idx="555">
                  <c:v>32702</c:v>
                </c:pt>
                <c:pt idx="556">
                  <c:v>32703</c:v>
                </c:pt>
                <c:pt idx="557">
                  <c:v>32706</c:v>
                </c:pt>
                <c:pt idx="558">
                  <c:v>32707</c:v>
                </c:pt>
                <c:pt idx="559">
                  <c:v>32708</c:v>
                </c:pt>
                <c:pt idx="560">
                  <c:v>32709</c:v>
                </c:pt>
                <c:pt idx="561">
                  <c:v>32710</c:v>
                </c:pt>
                <c:pt idx="562">
                  <c:v>32713</c:v>
                </c:pt>
                <c:pt idx="563">
                  <c:v>32714</c:v>
                </c:pt>
                <c:pt idx="564">
                  <c:v>32715</c:v>
                </c:pt>
                <c:pt idx="565">
                  <c:v>32716</c:v>
                </c:pt>
                <c:pt idx="566">
                  <c:v>32717</c:v>
                </c:pt>
                <c:pt idx="567">
                  <c:v>32720</c:v>
                </c:pt>
                <c:pt idx="568">
                  <c:v>32721</c:v>
                </c:pt>
                <c:pt idx="569">
                  <c:v>32722</c:v>
                </c:pt>
                <c:pt idx="570">
                  <c:v>32723</c:v>
                </c:pt>
                <c:pt idx="571">
                  <c:v>32724</c:v>
                </c:pt>
                <c:pt idx="572">
                  <c:v>32727</c:v>
                </c:pt>
                <c:pt idx="573">
                  <c:v>32728</c:v>
                </c:pt>
                <c:pt idx="574">
                  <c:v>32729</c:v>
                </c:pt>
                <c:pt idx="575">
                  <c:v>32730</c:v>
                </c:pt>
                <c:pt idx="576">
                  <c:v>32731</c:v>
                </c:pt>
                <c:pt idx="577">
                  <c:v>32734</c:v>
                </c:pt>
                <c:pt idx="578">
                  <c:v>32735</c:v>
                </c:pt>
                <c:pt idx="579">
                  <c:v>32736</c:v>
                </c:pt>
                <c:pt idx="580">
                  <c:v>32737</c:v>
                </c:pt>
                <c:pt idx="581">
                  <c:v>32738</c:v>
                </c:pt>
                <c:pt idx="582">
                  <c:v>32741</c:v>
                </c:pt>
                <c:pt idx="583">
                  <c:v>32742</c:v>
                </c:pt>
                <c:pt idx="584">
                  <c:v>32743</c:v>
                </c:pt>
                <c:pt idx="585">
                  <c:v>32744</c:v>
                </c:pt>
                <c:pt idx="586">
                  <c:v>32745</c:v>
                </c:pt>
                <c:pt idx="587">
                  <c:v>32748</c:v>
                </c:pt>
                <c:pt idx="588">
                  <c:v>32749</c:v>
                </c:pt>
                <c:pt idx="589">
                  <c:v>32750</c:v>
                </c:pt>
                <c:pt idx="590">
                  <c:v>32751</c:v>
                </c:pt>
                <c:pt idx="591">
                  <c:v>32752</c:v>
                </c:pt>
                <c:pt idx="592">
                  <c:v>32755</c:v>
                </c:pt>
                <c:pt idx="593">
                  <c:v>32756</c:v>
                </c:pt>
                <c:pt idx="594">
                  <c:v>32757</c:v>
                </c:pt>
                <c:pt idx="595">
                  <c:v>32758</c:v>
                </c:pt>
                <c:pt idx="596">
                  <c:v>32759</c:v>
                </c:pt>
                <c:pt idx="597">
                  <c:v>32762</c:v>
                </c:pt>
                <c:pt idx="598">
                  <c:v>32763</c:v>
                </c:pt>
                <c:pt idx="599">
                  <c:v>32764</c:v>
                </c:pt>
                <c:pt idx="600">
                  <c:v>32765</c:v>
                </c:pt>
                <c:pt idx="601">
                  <c:v>32766</c:v>
                </c:pt>
                <c:pt idx="602">
                  <c:v>32769</c:v>
                </c:pt>
                <c:pt idx="603">
                  <c:v>32770</c:v>
                </c:pt>
                <c:pt idx="604">
                  <c:v>32771</c:v>
                </c:pt>
                <c:pt idx="605">
                  <c:v>32772</c:v>
                </c:pt>
                <c:pt idx="606">
                  <c:v>32773</c:v>
                </c:pt>
                <c:pt idx="607">
                  <c:v>32776</c:v>
                </c:pt>
                <c:pt idx="608">
                  <c:v>32777</c:v>
                </c:pt>
                <c:pt idx="609">
                  <c:v>32778</c:v>
                </c:pt>
                <c:pt idx="610">
                  <c:v>32779</c:v>
                </c:pt>
                <c:pt idx="611">
                  <c:v>32780</c:v>
                </c:pt>
                <c:pt idx="612">
                  <c:v>32783</c:v>
                </c:pt>
                <c:pt idx="613">
                  <c:v>32784</c:v>
                </c:pt>
                <c:pt idx="614">
                  <c:v>32785</c:v>
                </c:pt>
                <c:pt idx="615">
                  <c:v>32786</c:v>
                </c:pt>
                <c:pt idx="616">
                  <c:v>32787</c:v>
                </c:pt>
                <c:pt idx="617">
                  <c:v>32790</c:v>
                </c:pt>
                <c:pt idx="618">
                  <c:v>32791</c:v>
                </c:pt>
                <c:pt idx="619">
                  <c:v>32792</c:v>
                </c:pt>
                <c:pt idx="620">
                  <c:v>32793</c:v>
                </c:pt>
                <c:pt idx="621">
                  <c:v>32794</c:v>
                </c:pt>
                <c:pt idx="622">
                  <c:v>32797</c:v>
                </c:pt>
                <c:pt idx="623">
                  <c:v>32798</c:v>
                </c:pt>
                <c:pt idx="624">
                  <c:v>32799</c:v>
                </c:pt>
                <c:pt idx="625">
                  <c:v>32800</c:v>
                </c:pt>
                <c:pt idx="626">
                  <c:v>32801</c:v>
                </c:pt>
                <c:pt idx="627">
                  <c:v>32804</c:v>
                </c:pt>
                <c:pt idx="628">
                  <c:v>32805</c:v>
                </c:pt>
                <c:pt idx="629">
                  <c:v>32806</c:v>
                </c:pt>
                <c:pt idx="630">
                  <c:v>32807</c:v>
                </c:pt>
                <c:pt idx="631">
                  <c:v>32808</c:v>
                </c:pt>
                <c:pt idx="632">
                  <c:v>32811</c:v>
                </c:pt>
                <c:pt idx="633">
                  <c:v>32812</c:v>
                </c:pt>
                <c:pt idx="634">
                  <c:v>32813</c:v>
                </c:pt>
                <c:pt idx="635">
                  <c:v>32814</c:v>
                </c:pt>
                <c:pt idx="636">
                  <c:v>32815</c:v>
                </c:pt>
                <c:pt idx="637">
                  <c:v>32818</c:v>
                </c:pt>
                <c:pt idx="638">
                  <c:v>32819</c:v>
                </c:pt>
                <c:pt idx="639">
                  <c:v>32820</c:v>
                </c:pt>
                <c:pt idx="640">
                  <c:v>32821</c:v>
                </c:pt>
                <c:pt idx="641">
                  <c:v>32822</c:v>
                </c:pt>
                <c:pt idx="642">
                  <c:v>32825</c:v>
                </c:pt>
                <c:pt idx="643">
                  <c:v>32826</c:v>
                </c:pt>
                <c:pt idx="644">
                  <c:v>32827</c:v>
                </c:pt>
                <c:pt idx="645">
                  <c:v>32828</c:v>
                </c:pt>
                <c:pt idx="646">
                  <c:v>32829</c:v>
                </c:pt>
                <c:pt idx="647">
                  <c:v>32832</c:v>
                </c:pt>
                <c:pt idx="648">
                  <c:v>32833</c:v>
                </c:pt>
                <c:pt idx="649">
                  <c:v>32834</c:v>
                </c:pt>
                <c:pt idx="650">
                  <c:v>32835</c:v>
                </c:pt>
                <c:pt idx="651">
                  <c:v>32836</c:v>
                </c:pt>
                <c:pt idx="652">
                  <c:v>32839</c:v>
                </c:pt>
                <c:pt idx="653">
                  <c:v>32840</c:v>
                </c:pt>
                <c:pt idx="654">
                  <c:v>32841</c:v>
                </c:pt>
                <c:pt idx="655">
                  <c:v>32842</c:v>
                </c:pt>
                <c:pt idx="656">
                  <c:v>32843</c:v>
                </c:pt>
                <c:pt idx="657">
                  <c:v>32846</c:v>
                </c:pt>
                <c:pt idx="658">
                  <c:v>32847</c:v>
                </c:pt>
                <c:pt idx="659">
                  <c:v>32848</c:v>
                </c:pt>
                <c:pt idx="660">
                  <c:v>32849</c:v>
                </c:pt>
                <c:pt idx="661">
                  <c:v>32850</c:v>
                </c:pt>
                <c:pt idx="662">
                  <c:v>32853</c:v>
                </c:pt>
                <c:pt idx="663">
                  <c:v>32854</c:v>
                </c:pt>
                <c:pt idx="664">
                  <c:v>32855</c:v>
                </c:pt>
                <c:pt idx="665">
                  <c:v>32856</c:v>
                </c:pt>
                <c:pt idx="666">
                  <c:v>32857</c:v>
                </c:pt>
                <c:pt idx="667">
                  <c:v>32860</c:v>
                </c:pt>
                <c:pt idx="668">
                  <c:v>32861</c:v>
                </c:pt>
                <c:pt idx="669">
                  <c:v>32862</c:v>
                </c:pt>
                <c:pt idx="670">
                  <c:v>32863</c:v>
                </c:pt>
                <c:pt idx="671">
                  <c:v>32864</c:v>
                </c:pt>
                <c:pt idx="672">
                  <c:v>32868</c:v>
                </c:pt>
                <c:pt idx="673">
                  <c:v>32869</c:v>
                </c:pt>
                <c:pt idx="674">
                  <c:v>32870</c:v>
                </c:pt>
                <c:pt idx="675">
                  <c:v>32871</c:v>
                </c:pt>
                <c:pt idx="676">
                  <c:v>32875</c:v>
                </c:pt>
                <c:pt idx="677">
                  <c:v>32876</c:v>
                </c:pt>
                <c:pt idx="678">
                  <c:v>32877</c:v>
                </c:pt>
                <c:pt idx="679">
                  <c:v>32878</c:v>
                </c:pt>
                <c:pt idx="680">
                  <c:v>32881</c:v>
                </c:pt>
                <c:pt idx="681">
                  <c:v>32882</c:v>
                </c:pt>
                <c:pt idx="682">
                  <c:v>32883</c:v>
                </c:pt>
                <c:pt idx="683">
                  <c:v>32884</c:v>
                </c:pt>
                <c:pt idx="684">
                  <c:v>32885</c:v>
                </c:pt>
                <c:pt idx="685">
                  <c:v>32888</c:v>
                </c:pt>
                <c:pt idx="686">
                  <c:v>32889</c:v>
                </c:pt>
                <c:pt idx="687">
                  <c:v>32890</c:v>
                </c:pt>
                <c:pt idx="688">
                  <c:v>32891</c:v>
                </c:pt>
                <c:pt idx="689">
                  <c:v>32892</c:v>
                </c:pt>
                <c:pt idx="690">
                  <c:v>32895</c:v>
                </c:pt>
                <c:pt idx="691">
                  <c:v>32896</c:v>
                </c:pt>
                <c:pt idx="692">
                  <c:v>32897</c:v>
                </c:pt>
                <c:pt idx="693">
                  <c:v>32898</c:v>
                </c:pt>
                <c:pt idx="694">
                  <c:v>32899</c:v>
                </c:pt>
                <c:pt idx="695">
                  <c:v>32902</c:v>
                </c:pt>
                <c:pt idx="696">
                  <c:v>32903</c:v>
                </c:pt>
                <c:pt idx="697">
                  <c:v>32904</c:v>
                </c:pt>
                <c:pt idx="698">
                  <c:v>32905</c:v>
                </c:pt>
                <c:pt idx="699">
                  <c:v>32906</c:v>
                </c:pt>
                <c:pt idx="700">
                  <c:v>32909</c:v>
                </c:pt>
                <c:pt idx="701">
                  <c:v>32910</c:v>
                </c:pt>
                <c:pt idx="702">
                  <c:v>32911</c:v>
                </c:pt>
                <c:pt idx="703">
                  <c:v>32912</c:v>
                </c:pt>
                <c:pt idx="704">
                  <c:v>32913</c:v>
                </c:pt>
                <c:pt idx="705">
                  <c:v>32916</c:v>
                </c:pt>
                <c:pt idx="706">
                  <c:v>32917</c:v>
                </c:pt>
                <c:pt idx="707">
                  <c:v>32918</c:v>
                </c:pt>
                <c:pt idx="708">
                  <c:v>32919</c:v>
                </c:pt>
                <c:pt idx="709">
                  <c:v>32920</c:v>
                </c:pt>
                <c:pt idx="710">
                  <c:v>32923</c:v>
                </c:pt>
                <c:pt idx="711">
                  <c:v>32924</c:v>
                </c:pt>
                <c:pt idx="712">
                  <c:v>32925</c:v>
                </c:pt>
                <c:pt idx="713">
                  <c:v>32926</c:v>
                </c:pt>
                <c:pt idx="714">
                  <c:v>32927</c:v>
                </c:pt>
                <c:pt idx="715">
                  <c:v>32930</c:v>
                </c:pt>
                <c:pt idx="716">
                  <c:v>32931</c:v>
                </c:pt>
                <c:pt idx="717">
                  <c:v>32932</c:v>
                </c:pt>
                <c:pt idx="718">
                  <c:v>32933</c:v>
                </c:pt>
                <c:pt idx="719">
                  <c:v>32934</c:v>
                </c:pt>
                <c:pt idx="720">
                  <c:v>32937</c:v>
                </c:pt>
                <c:pt idx="721">
                  <c:v>32938</c:v>
                </c:pt>
                <c:pt idx="722">
                  <c:v>32939</c:v>
                </c:pt>
                <c:pt idx="723">
                  <c:v>32940</c:v>
                </c:pt>
                <c:pt idx="724">
                  <c:v>32941</c:v>
                </c:pt>
                <c:pt idx="725">
                  <c:v>32944</c:v>
                </c:pt>
                <c:pt idx="726">
                  <c:v>32945</c:v>
                </c:pt>
                <c:pt idx="727">
                  <c:v>32946</c:v>
                </c:pt>
                <c:pt idx="728">
                  <c:v>32947</c:v>
                </c:pt>
                <c:pt idx="729">
                  <c:v>32948</c:v>
                </c:pt>
                <c:pt idx="730">
                  <c:v>32951</c:v>
                </c:pt>
                <c:pt idx="731">
                  <c:v>32952</c:v>
                </c:pt>
                <c:pt idx="732">
                  <c:v>32953</c:v>
                </c:pt>
                <c:pt idx="733">
                  <c:v>32954</c:v>
                </c:pt>
                <c:pt idx="734">
                  <c:v>32955</c:v>
                </c:pt>
                <c:pt idx="735">
                  <c:v>32958</c:v>
                </c:pt>
                <c:pt idx="736">
                  <c:v>32959</c:v>
                </c:pt>
                <c:pt idx="737">
                  <c:v>32960</c:v>
                </c:pt>
                <c:pt idx="738">
                  <c:v>32961</c:v>
                </c:pt>
                <c:pt idx="739">
                  <c:v>32962</c:v>
                </c:pt>
                <c:pt idx="740">
                  <c:v>32965</c:v>
                </c:pt>
                <c:pt idx="741">
                  <c:v>32966</c:v>
                </c:pt>
                <c:pt idx="742">
                  <c:v>32967</c:v>
                </c:pt>
                <c:pt idx="743">
                  <c:v>32968</c:v>
                </c:pt>
                <c:pt idx="744">
                  <c:v>32969</c:v>
                </c:pt>
                <c:pt idx="745">
                  <c:v>32972</c:v>
                </c:pt>
                <c:pt idx="746">
                  <c:v>32973</c:v>
                </c:pt>
                <c:pt idx="747">
                  <c:v>32974</c:v>
                </c:pt>
                <c:pt idx="748">
                  <c:v>32975</c:v>
                </c:pt>
                <c:pt idx="749">
                  <c:v>32979</c:v>
                </c:pt>
                <c:pt idx="750">
                  <c:v>32980</c:v>
                </c:pt>
                <c:pt idx="751">
                  <c:v>32981</c:v>
                </c:pt>
                <c:pt idx="752">
                  <c:v>32982</c:v>
                </c:pt>
                <c:pt idx="753">
                  <c:v>32983</c:v>
                </c:pt>
                <c:pt idx="754">
                  <c:v>32986</c:v>
                </c:pt>
                <c:pt idx="755">
                  <c:v>32987</c:v>
                </c:pt>
                <c:pt idx="756">
                  <c:v>32988</c:v>
                </c:pt>
                <c:pt idx="757">
                  <c:v>32989</c:v>
                </c:pt>
                <c:pt idx="758">
                  <c:v>32990</c:v>
                </c:pt>
                <c:pt idx="759">
                  <c:v>32993</c:v>
                </c:pt>
                <c:pt idx="760">
                  <c:v>32994</c:v>
                </c:pt>
                <c:pt idx="761">
                  <c:v>32995</c:v>
                </c:pt>
                <c:pt idx="762">
                  <c:v>32996</c:v>
                </c:pt>
                <c:pt idx="763">
                  <c:v>32997</c:v>
                </c:pt>
                <c:pt idx="764">
                  <c:v>33000</c:v>
                </c:pt>
                <c:pt idx="765">
                  <c:v>33001</c:v>
                </c:pt>
                <c:pt idx="766">
                  <c:v>33002</c:v>
                </c:pt>
                <c:pt idx="767">
                  <c:v>33003</c:v>
                </c:pt>
                <c:pt idx="768">
                  <c:v>33004</c:v>
                </c:pt>
                <c:pt idx="769">
                  <c:v>33007</c:v>
                </c:pt>
                <c:pt idx="770">
                  <c:v>33008</c:v>
                </c:pt>
                <c:pt idx="771">
                  <c:v>33009</c:v>
                </c:pt>
                <c:pt idx="772">
                  <c:v>33010</c:v>
                </c:pt>
                <c:pt idx="773">
                  <c:v>33011</c:v>
                </c:pt>
                <c:pt idx="774">
                  <c:v>33014</c:v>
                </c:pt>
                <c:pt idx="775">
                  <c:v>33015</c:v>
                </c:pt>
                <c:pt idx="776">
                  <c:v>33016</c:v>
                </c:pt>
                <c:pt idx="777">
                  <c:v>33017</c:v>
                </c:pt>
                <c:pt idx="778">
                  <c:v>33018</c:v>
                </c:pt>
                <c:pt idx="779">
                  <c:v>33022</c:v>
                </c:pt>
                <c:pt idx="780">
                  <c:v>33023</c:v>
                </c:pt>
                <c:pt idx="781">
                  <c:v>33024</c:v>
                </c:pt>
                <c:pt idx="782">
                  <c:v>33025</c:v>
                </c:pt>
                <c:pt idx="783">
                  <c:v>33028</c:v>
                </c:pt>
                <c:pt idx="784">
                  <c:v>33029</c:v>
                </c:pt>
                <c:pt idx="785">
                  <c:v>33030</c:v>
                </c:pt>
                <c:pt idx="786">
                  <c:v>33031</c:v>
                </c:pt>
                <c:pt idx="787">
                  <c:v>33032</c:v>
                </c:pt>
                <c:pt idx="788">
                  <c:v>33035</c:v>
                </c:pt>
                <c:pt idx="789">
                  <c:v>33036</c:v>
                </c:pt>
                <c:pt idx="790">
                  <c:v>33037</c:v>
                </c:pt>
                <c:pt idx="791">
                  <c:v>33038</c:v>
                </c:pt>
                <c:pt idx="792">
                  <c:v>33039</c:v>
                </c:pt>
                <c:pt idx="793">
                  <c:v>33042</c:v>
                </c:pt>
                <c:pt idx="794">
                  <c:v>33043</c:v>
                </c:pt>
                <c:pt idx="795">
                  <c:v>33044</c:v>
                </c:pt>
                <c:pt idx="796">
                  <c:v>33045</c:v>
                </c:pt>
                <c:pt idx="797">
                  <c:v>33046</c:v>
                </c:pt>
                <c:pt idx="798">
                  <c:v>33049</c:v>
                </c:pt>
                <c:pt idx="799">
                  <c:v>33050</c:v>
                </c:pt>
                <c:pt idx="800">
                  <c:v>33051</c:v>
                </c:pt>
                <c:pt idx="801">
                  <c:v>33052</c:v>
                </c:pt>
                <c:pt idx="802">
                  <c:v>33053</c:v>
                </c:pt>
                <c:pt idx="803">
                  <c:v>33056</c:v>
                </c:pt>
                <c:pt idx="804">
                  <c:v>33057</c:v>
                </c:pt>
                <c:pt idx="805">
                  <c:v>33058</c:v>
                </c:pt>
                <c:pt idx="806">
                  <c:v>33059</c:v>
                </c:pt>
                <c:pt idx="807">
                  <c:v>33060</c:v>
                </c:pt>
                <c:pt idx="808">
                  <c:v>33063</c:v>
                </c:pt>
                <c:pt idx="809">
                  <c:v>33064</c:v>
                </c:pt>
                <c:pt idx="810">
                  <c:v>33065</c:v>
                </c:pt>
                <c:pt idx="811">
                  <c:v>33066</c:v>
                </c:pt>
                <c:pt idx="812">
                  <c:v>33067</c:v>
                </c:pt>
                <c:pt idx="813">
                  <c:v>33070</c:v>
                </c:pt>
                <c:pt idx="814">
                  <c:v>33071</c:v>
                </c:pt>
                <c:pt idx="815">
                  <c:v>33072</c:v>
                </c:pt>
                <c:pt idx="816">
                  <c:v>33073</c:v>
                </c:pt>
                <c:pt idx="817">
                  <c:v>33074</c:v>
                </c:pt>
                <c:pt idx="818">
                  <c:v>33077</c:v>
                </c:pt>
                <c:pt idx="819">
                  <c:v>33078</c:v>
                </c:pt>
                <c:pt idx="820">
                  <c:v>33079</c:v>
                </c:pt>
                <c:pt idx="821">
                  <c:v>33080</c:v>
                </c:pt>
                <c:pt idx="822">
                  <c:v>33081</c:v>
                </c:pt>
                <c:pt idx="823">
                  <c:v>33084</c:v>
                </c:pt>
                <c:pt idx="824">
                  <c:v>33085</c:v>
                </c:pt>
                <c:pt idx="825">
                  <c:v>33086</c:v>
                </c:pt>
                <c:pt idx="826">
                  <c:v>33087</c:v>
                </c:pt>
                <c:pt idx="827">
                  <c:v>33088</c:v>
                </c:pt>
                <c:pt idx="828">
                  <c:v>33091</c:v>
                </c:pt>
                <c:pt idx="829">
                  <c:v>33092</c:v>
                </c:pt>
                <c:pt idx="830">
                  <c:v>33093</c:v>
                </c:pt>
                <c:pt idx="831">
                  <c:v>33094</c:v>
                </c:pt>
                <c:pt idx="832">
                  <c:v>33095</c:v>
                </c:pt>
                <c:pt idx="833">
                  <c:v>33098</c:v>
                </c:pt>
                <c:pt idx="834">
                  <c:v>33099</c:v>
                </c:pt>
                <c:pt idx="835">
                  <c:v>33100</c:v>
                </c:pt>
                <c:pt idx="836">
                  <c:v>33101</c:v>
                </c:pt>
                <c:pt idx="837">
                  <c:v>33102</c:v>
                </c:pt>
                <c:pt idx="838">
                  <c:v>33105</c:v>
                </c:pt>
                <c:pt idx="839">
                  <c:v>33106</c:v>
                </c:pt>
                <c:pt idx="840">
                  <c:v>33107</c:v>
                </c:pt>
                <c:pt idx="841">
                  <c:v>33108</c:v>
                </c:pt>
                <c:pt idx="842">
                  <c:v>33109</c:v>
                </c:pt>
                <c:pt idx="843">
                  <c:v>33112</c:v>
                </c:pt>
                <c:pt idx="844">
                  <c:v>33113</c:v>
                </c:pt>
                <c:pt idx="845">
                  <c:v>33114</c:v>
                </c:pt>
                <c:pt idx="846">
                  <c:v>33115</c:v>
                </c:pt>
                <c:pt idx="847">
                  <c:v>33116</c:v>
                </c:pt>
                <c:pt idx="848">
                  <c:v>33119</c:v>
                </c:pt>
                <c:pt idx="849">
                  <c:v>33120</c:v>
                </c:pt>
                <c:pt idx="850">
                  <c:v>33121</c:v>
                </c:pt>
                <c:pt idx="851">
                  <c:v>33122</c:v>
                </c:pt>
                <c:pt idx="852">
                  <c:v>33123</c:v>
                </c:pt>
                <c:pt idx="853">
                  <c:v>33126</c:v>
                </c:pt>
                <c:pt idx="854">
                  <c:v>33127</c:v>
                </c:pt>
                <c:pt idx="855">
                  <c:v>33128</c:v>
                </c:pt>
                <c:pt idx="856">
                  <c:v>33129</c:v>
                </c:pt>
                <c:pt idx="857">
                  <c:v>33130</c:v>
                </c:pt>
                <c:pt idx="858">
                  <c:v>33133</c:v>
                </c:pt>
                <c:pt idx="859">
                  <c:v>33134</c:v>
                </c:pt>
                <c:pt idx="860">
                  <c:v>33135</c:v>
                </c:pt>
                <c:pt idx="861">
                  <c:v>33136</c:v>
                </c:pt>
                <c:pt idx="862">
                  <c:v>33137</c:v>
                </c:pt>
                <c:pt idx="863">
                  <c:v>33140</c:v>
                </c:pt>
                <c:pt idx="864">
                  <c:v>33141</c:v>
                </c:pt>
                <c:pt idx="865">
                  <c:v>33142</c:v>
                </c:pt>
                <c:pt idx="866">
                  <c:v>33143</c:v>
                </c:pt>
                <c:pt idx="867">
                  <c:v>33144</c:v>
                </c:pt>
                <c:pt idx="868">
                  <c:v>33147</c:v>
                </c:pt>
                <c:pt idx="869">
                  <c:v>33148</c:v>
                </c:pt>
                <c:pt idx="870">
                  <c:v>33149</c:v>
                </c:pt>
                <c:pt idx="871">
                  <c:v>33150</c:v>
                </c:pt>
                <c:pt idx="872">
                  <c:v>33151</c:v>
                </c:pt>
                <c:pt idx="873">
                  <c:v>33154</c:v>
                </c:pt>
                <c:pt idx="874">
                  <c:v>33155</c:v>
                </c:pt>
                <c:pt idx="875">
                  <c:v>33156</c:v>
                </c:pt>
                <c:pt idx="876">
                  <c:v>33157</c:v>
                </c:pt>
                <c:pt idx="877">
                  <c:v>33158</c:v>
                </c:pt>
                <c:pt idx="878">
                  <c:v>33161</c:v>
                </c:pt>
                <c:pt idx="879">
                  <c:v>33162</c:v>
                </c:pt>
                <c:pt idx="880">
                  <c:v>33163</c:v>
                </c:pt>
                <c:pt idx="881">
                  <c:v>33164</c:v>
                </c:pt>
                <c:pt idx="882">
                  <c:v>33165</c:v>
                </c:pt>
                <c:pt idx="883">
                  <c:v>33168</c:v>
                </c:pt>
                <c:pt idx="884">
                  <c:v>33169</c:v>
                </c:pt>
                <c:pt idx="885">
                  <c:v>33170</c:v>
                </c:pt>
                <c:pt idx="886">
                  <c:v>33171</c:v>
                </c:pt>
                <c:pt idx="887">
                  <c:v>33172</c:v>
                </c:pt>
                <c:pt idx="888">
                  <c:v>33175</c:v>
                </c:pt>
                <c:pt idx="889">
                  <c:v>33176</c:v>
                </c:pt>
                <c:pt idx="890">
                  <c:v>33177</c:v>
                </c:pt>
                <c:pt idx="891">
                  <c:v>33178</c:v>
                </c:pt>
                <c:pt idx="892">
                  <c:v>33179</c:v>
                </c:pt>
                <c:pt idx="893">
                  <c:v>33182</c:v>
                </c:pt>
                <c:pt idx="894">
                  <c:v>33183</c:v>
                </c:pt>
                <c:pt idx="895">
                  <c:v>33184</c:v>
                </c:pt>
                <c:pt idx="896">
                  <c:v>33185</c:v>
                </c:pt>
                <c:pt idx="897">
                  <c:v>33186</c:v>
                </c:pt>
                <c:pt idx="898">
                  <c:v>33189</c:v>
                </c:pt>
                <c:pt idx="899">
                  <c:v>33190</c:v>
                </c:pt>
                <c:pt idx="900">
                  <c:v>33191</c:v>
                </c:pt>
                <c:pt idx="901">
                  <c:v>33192</c:v>
                </c:pt>
                <c:pt idx="902">
                  <c:v>33193</c:v>
                </c:pt>
                <c:pt idx="903">
                  <c:v>33196</c:v>
                </c:pt>
                <c:pt idx="904">
                  <c:v>33197</c:v>
                </c:pt>
                <c:pt idx="905">
                  <c:v>33198</c:v>
                </c:pt>
                <c:pt idx="906">
                  <c:v>33199</c:v>
                </c:pt>
                <c:pt idx="907">
                  <c:v>33200</c:v>
                </c:pt>
                <c:pt idx="908">
                  <c:v>33203</c:v>
                </c:pt>
                <c:pt idx="909">
                  <c:v>33204</c:v>
                </c:pt>
                <c:pt idx="910">
                  <c:v>33205</c:v>
                </c:pt>
                <c:pt idx="911">
                  <c:v>33206</c:v>
                </c:pt>
                <c:pt idx="912">
                  <c:v>33207</c:v>
                </c:pt>
                <c:pt idx="913">
                  <c:v>33210</c:v>
                </c:pt>
                <c:pt idx="914">
                  <c:v>33211</c:v>
                </c:pt>
                <c:pt idx="915">
                  <c:v>33212</c:v>
                </c:pt>
                <c:pt idx="916">
                  <c:v>33213</c:v>
                </c:pt>
                <c:pt idx="917">
                  <c:v>33214</c:v>
                </c:pt>
                <c:pt idx="918">
                  <c:v>33217</c:v>
                </c:pt>
                <c:pt idx="919">
                  <c:v>33218</c:v>
                </c:pt>
                <c:pt idx="920">
                  <c:v>33219</c:v>
                </c:pt>
                <c:pt idx="921">
                  <c:v>33220</c:v>
                </c:pt>
                <c:pt idx="922">
                  <c:v>33221</c:v>
                </c:pt>
                <c:pt idx="923">
                  <c:v>33224</c:v>
                </c:pt>
                <c:pt idx="924">
                  <c:v>33225</c:v>
                </c:pt>
                <c:pt idx="925">
                  <c:v>33226</c:v>
                </c:pt>
                <c:pt idx="926">
                  <c:v>33227</c:v>
                </c:pt>
                <c:pt idx="927">
                  <c:v>33228</c:v>
                </c:pt>
                <c:pt idx="928">
                  <c:v>33231</c:v>
                </c:pt>
                <c:pt idx="929">
                  <c:v>33233</c:v>
                </c:pt>
                <c:pt idx="930">
                  <c:v>33234</c:v>
                </c:pt>
                <c:pt idx="931">
                  <c:v>33235</c:v>
                </c:pt>
                <c:pt idx="932">
                  <c:v>33238</c:v>
                </c:pt>
                <c:pt idx="933">
                  <c:v>33240</c:v>
                </c:pt>
                <c:pt idx="934">
                  <c:v>33241</c:v>
                </c:pt>
                <c:pt idx="935">
                  <c:v>33242</c:v>
                </c:pt>
                <c:pt idx="936">
                  <c:v>33245</c:v>
                </c:pt>
                <c:pt idx="937">
                  <c:v>33246</c:v>
                </c:pt>
                <c:pt idx="938">
                  <c:v>33247</c:v>
                </c:pt>
                <c:pt idx="939">
                  <c:v>33248</c:v>
                </c:pt>
                <c:pt idx="940">
                  <c:v>33249</c:v>
                </c:pt>
                <c:pt idx="941">
                  <c:v>33252</c:v>
                </c:pt>
                <c:pt idx="942">
                  <c:v>33253</c:v>
                </c:pt>
                <c:pt idx="943">
                  <c:v>33254</c:v>
                </c:pt>
                <c:pt idx="944">
                  <c:v>33255</c:v>
                </c:pt>
                <c:pt idx="945">
                  <c:v>33256</c:v>
                </c:pt>
                <c:pt idx="946">
                  <c:v>33259</c:v>
                </c:pt>
                <c:pt idx="947">
                  <c:v>33260</c:v>
                </c:pt>
                <c:pt idx="948">
                  <c:v>33261</c:v>
                </c:pt>
                <c:pt idx="949">
                  <c:v>33262</c:v>
                </c:pt>
                <c:pt idx="950">
                  <c:v>33263</c:v>
                </c:pt>
                <c:pt idx="951">
                  <c:v>33266</c:v>
                </c:pt>
                <c:pt idx="952">
                  <c:v>33267</c:v>
                </c:pt>
                <c:pt idx="953">
                  <c:v>33268</c:v>
                </c:pt>
                <c:pt idx="954">
                  <c:v>33269</c:v>
                </c:pt>
                <c:pt idx="955">
                  <c:v>33270</c:v>
                </c:pt>
                <c:pt idx="956">
                  <c:v>33273</c:v>
                </c:pt>
                <c:pt idx="957">
                  <c:v>33274</c:v>
                </c:pt>
                <c:pt idx="958">
                  <c:v>33275</c:v>
                </c:pt>
                <c:pt idx="959">
                  <c:v>33276</c:v>
                </c:pt>
                <c:pt idx="960">
                  <c:v>33277</c:v>
                </c:pt>
                <c:pt idx="961">
                  <c:v>33280</c:v>
                </c:pt>
                <c:pt idx="962">
                  <c:v>33281</c:v>
                </c:pt>
                <c:pt idx="963">
                  <c:v>33282</c:v>
                </c:pt>
                <c:pt idx="964">
                  <c:v>33283</c:v>
                </c:pt>
                <c:pt idx="965">
                  <c:v>33284</c:v>
                </c:pt>
                <c:pt idx="966">
                  <c:v>33287</c:v>
                </c:pt>
                <c:pt idx="967">
                  <c:v>33288</c:v>
                </c:pt>
                <c:pt idx="968">
                  <c:v>33289</c:v>
                </c:pt>
                <c:pt idx="969">
                  <c:v>33290</c:v>
                </c:pt>
                <c:pt idx="970">
                  <c:v>33291</c:v>
                </c:pt>
                <c:pt idx="971">
                  <c:v>33294</c:v>
                </c:pt>
                <c:pt idx="972">
                  <c:v>33295</c:v>
                </c:pt>
                <c:pt idx="973">
                  <c:v>33296</c:v>
                </c:pt>
                <c:pt idx="974">
                  <c:v>33297</c:v>
                </c:pt>
                <c:pt idx="975">
                  <c:v>33298</c:v>
                </c:pt>
                <c:pt idx="976">
                  <c:v>33301</c:v>
                </c:pt>
                <c:pt idx="977">
                  <c:v>33302</c:v>
                </c:pt>
                <c:pt idx="978">
                  <c:v>33303</c:v>
                </c:pt>
                <c:pt idx="979">
                  <c:v>33304</c:v>
                </c:pt>
                <c:pt idx="980">
                  <c:v>33305</c:v>
                </c:pt>
                <c:pt idx="981">
                  <c:v>33308</c:v>
                </c:pt>
                <c:pt idx="982">
                  <c:v>33309</c:v>
                </c:pt>
                <c:pt idx="983">
                  <c:v>33310</c:v>
                </c:pt>
                <c:pt idx="984">
                  <c:v>33311</c:v>
                </c:pt>
                <c:pt idx="985">
                  <c:v>33312</c:v>
                </c:pt>
                <c:pt idx="986">
                  <c:v>33315</c:v>
                </c:pt>
                <c:pt idx="987">
                  <c:v>33316</c:v>
                </c:pt>
                <c:pt idx="988">
                  <c:v>33317</c:v>
                </c:pt>
                <c:pt idx="989">
                  <c:v>33318</c:v>
                </c:pt>
                <c:pt idx="990">
                  <c:v>33319</c:v>
                </c:pt>
                <c:pt idx="991">
                  <c:v>33322</c:v>
                </c:pt>
                <c:pt idx="992">
                  <c:v>33323</c:v>
                </c:pt>
                <c:pt idx="993">
                  <c:v>33324</c:v>
                </c:pt>
                <c:pt idx="994">
                  <c:v>33325</c:v>
                </c:pt>
                <c:pt idx="995">
                  <c:v>33329</c:v>
                </c:pt>
                <c:pt idx="996">
                  <c:v>33330</c:v>
                </c:pt>
                <c:pt idx="997">
                  <c:v>33331</c:v>
                </c:pt>
                <c:pt idx="998">
                  <c:v>33332</c:v>
                </c:pt>
                <c:pt idx="999">
                  <c:v>33333</c:v>
                </c:pt>
                <c:pt idx="1000">
                  <c:v>33336</c:v>
                </c:pt>
                <c:pt idx="1001">
                  <c:v>33337</c:v>
                </c:pt>
                <c:pt idx="1002">
                  <c:v>33338</c:v>
                </c:pt>
                <c:pt idx="1003">
                  <c:v>33339</c:v>
                </c:pt>
                <c:pt idx="1004">
                  <c:v>33340</c:v>
                </c:pt>
                <c:pt idx="1005">
                  <c:v>33343</c:v>
                </c:pt>
                <c:pt idx="1006">
                  <c:v>33344</c:v>
                </c:pt>
                <c:pt idx="1007">
                  <c:v>33345</c:v>
                </c:pt>
                <c:pt idx="1008">
                  <c:v>33346</c:v>
                </c:pt>
                <c:pt idx="1009">
                  <c:v>33347</c:v>
                </c:pt>
                <c:pt idx="1010">
                  <c:v>33350</c:v>
                </c:pt>
                <c:pt idx="1011">
                  <c:v>33351</c:v>
                </c:pt>
                <c:pt idx="1012">
                  <c:v>33352</c:v>
                </c:pt>
                <c:pt idx="1013">
                  <c:v>33353</c:v>
                </c:pt>
                <c:pt idx="1014">
                  <c:v>33354</c:v>
                </c:pt>
                <c:pt idx="1015">
                  <c:v>33357</c:v>
                </c:pt>
                <c:pt idx="1016">
                  <c:v>33358</c:v>
                </c:pt>
                <c:pt idx="1017">
                  <c:v>33359</c:v>
                </c:pt>
                <c:pt idx="1018">
                  <c:v>33360</c:v>
                </c:pt>
                <c:pt idx="1019">
                  <c:v>33361</c:v>
                </c:pt>
                <c:pt idx="1020">
                  <c:v>33364</c:v>
                </c:pt>
                <c:pt idx="1021">
                  <c:v>33365</c:v>
                </c:pt>
                <c:pt idx="1022">
                  <c:v>33366</c:v>
                </c:pt>
                <c:pt idx="1023">
                  <c:v>33367</c:v>
                </c:pt>
                <c:pt idx="1024">
                  <c:v>33368</c:v>
                </c:pt>
                <c:pt idx="1025">
                  <c:v>33371</c:v>
                </c:pt>
                <c:pt idx="1026">
                  <c:v>33372</c:v>
                </c:pt>
                <c:pt idx="1027">
                  <c:v>33373</c:v>
                </c:pt>
                <c:pt idx="1028">
                  <c:v>33374</c:v>
                </c:pt>
                <c:pt idx="1029">
                  <c:v>33375</c:v>
                </c:pt>
                <c:pt idx="1030">
                  <c:v>33378</c:v>
                </c:pt>
                <c:pt idx="1031">
                  <c:v>33379</c:v>
                </c:pt>
                <c:pt idx="1032">
                  <c:v>33380</c:v>
                </c:pt>
                <c:pt idx="1033">
                  <c:v>33381</c:v>
                </c:pt>
                <c:pt idx="1034">
                  <c:v>33382</c:v>
                </c:pt>
                <c:pt idx="1035">
                  <c:v>33386</c:v>
                </c:pt>
                <c:pt idx="1036">
                  <c:v>33387</c:v>
                </c:pt>
                <c:pt idx="1037">
                  <c:v>33388</c:v>
                </c:pt>
                <c:pt idx="1038">
                  <c:v>33389</c:v>
                </c:pt>
                <c:pt idx="1039">
                  <c:v>33392</c:v>
                </c:pt>
                <c:pt idx="1040">
                  <c:v>33393</c:v>
                </c:pt>
                <c:pt idx="1041">
                  <c:v>33394</c:v>
                </c:pt>
                <c:pt idx="1042">
                  <c:v>33395</c:v>
                </c:pt>
                <c:pt idx="1043">
                  <c:v>33396</c:v>
                </c:pt>
                <c:pt idx="1044">
                  <c:v>33399</c:v>
                </c:pt>
                <c:pt idx="1045">
                  <c:v>33400</c:v>
                </c:pt>
                <c:pt idx="1046">
                  <c:v>33401</c:v>
                </c:pt>
                <c:pt idx="1047">
                  <c:v>33402</c:v>
                </c:pt>
                <c:pt idx="1048">
                  <c:v>33403</c:v>
                </c:pt>
                <c:pt idx="1049">
                  <c:v>33406</c:v>
                </c:pt>
                <c:pt idx="1050">
                  <c:v>33407</c:v>
                </c:pt>
                <c:pt idx="1051">
                  <c:v>33408</c:v>
                </c:pt>
                <c:pt idx="1052">
                  <c:v>33409</c:v>
                </c:pt>
                <c:pt idx="1053">
                  <c:v>33410</c:v>
                </c:pt>
                <c:pt idx="1054">
                  <c:v>33413</c:v>
                </c:pt>
                <c:pt idx="1055">
                  <c:v>33414</c:v>
                </c:pt>
                <c:pt idx="1056">
                  <c:v>33415</c:v>
                </c:pt>
                <c:pt idx="1057">
                  <c:v>33416</c:v>
                </c:pt>
                <c:pt idx="1058">
                  <c:v>33417</c:v>
                </c:pt>
                <c:pt idx="1059">
                  <c:v>33420</c:v>
                </c:pt>
                <c:pt idx="1060">
                  <c:v>33421</c:v>
                </c:pt>
                <c:pt idx="1061">
                  <c:v>33422</c:v>
                </c:pt>
                <c:pt idx="1062">
                  <c:v>33423</c:v>
                </c:pt>
                <c:pt idx="1063">
                  <c:v>33424</c:v>
                </c:pt>
                <c:pt idx="1064">
                  <c:v>33427</c:v>
                </c:pt>
                <c:pt idx="1065">
                  <c:v>33428</c:v>
                </c:pt>
                <c:pt idx="1066">
                  <c:v>33429</c:v>
                </c:pt>
                <c:pt idx="1067">
                  <c:v>33430</c:v>
                </c:pt>
                <c:pt idx="1068">
                  <c:v>33431</c:v>
                </c:pt>
                <c:pt idx="1069">
                  <c:v>33434</c:v>
                </c:pt>
                <c:pt idx="1070">
                  <c:v>33435</c:v>
                </c:pt>
                <c:pt idx="1071">
                  <c:v>33436</c:v>
                </c:pt>
                <c:pt idx="1072">
                  <c:v>33437</c:v>
                </c:pt>
                <c:pt idx="1073">
                  <c:v>33438</c:v>
                </c:pt>
                <c:pt idx="1074">
                  <c:v>33441</c:v>
                </c:pt>
                <c:pt idx="1075">
                  <c:v>33442</c:v>
                </c:pt>
                <c:pt idx="1076">
                  <c:v>33443</c:v>
                </c:pt>
                <c:pt idx="1077">
                  <c:v>33444</c:v>
                </c:pt>
                <c:pt idx="1078">
                  <c:v>33445</c:v>
                </c:pt>
                <c:pt idx="1079">
                  <c:v>33448</c:v>
                </c:pt>
                <c:pt idx="1080">
                  <c:v>33449</c:v>
                </c:pt>
                <c:pt idx="1081">
                  <c:v>33450</c:v>
                </c:pt>
                <c:pt idx="1082">
                  <c:v>33451</c:v>
                </c:pt>
                <c:pt idx="1083">
                  <c:v>33452</c:v>
                </c:pt>
                <c:pt idx="1084">
                  <c:v>33455</c:v>
                </c:pt>
                <c:pt idx="1085">
                  <c:v>33456</c:v>
                </c:pt>
                <c:pt idx="1086">
                  <c:v>33457</c:v>
                </c:pt>
                <c:pt idx="1087">
                  <c:v>33458</c:v>
                </c:pt>
                <c:pt idx="1088">
                  <c:v>33459</c:v>
                </c:pt>
                <c:pt idx="1089">
                  <c:v>33462</c:v>
                </c:pt>
                <c:pt idx="1090">
                  <c:v>33463</c:v>
                </c:pt>
                <c:pt idx="1091">
                  <c:v>33464</c:v>
                </c:pt>
                <c:pt idx="1092">
                  <c:v>33465</c:v>
                </c:pt>
                <c:pt idx="1093">
                  <c:v>33466</c:v>
                </c:pt>
                <c:pt idx="1094">
                  <c:v>33469</c:v>
                </c:pt>
                <c:pt idx="1095">
                  <c:v>33470</c:v>
                </c:pt>
                <c:pt idx="1096">
                  <c:v>33471</c:v>
                </c:pt>
                <c:pt idx="1097">
                  <c:v>33472</c:v>
                </c:pt>
                <c:pt idx="1098">
                  <c:v>33473</c:v>
                </c:pt>
                <c:pt idx="1099">
                  <c:v>33476</c:v>
                </c:pt>
                <c:pt idx="1100">
                  <c:v>33477</c:v>
                </c:pt>
                <c:pt idx="1101">
                  <c:v>33478</c:v>
                </c:pt>
                <c:pt idx="1102">
                  <c:v>33479</c:v>
                </c:pt>
                <c:pt idx="1103">
                  <c:v>33480</c:v>
                </c:pt>
                <c:pt idx="1104">
                  <c:v>33483</c:v>
                </c:pt>
                <c:pt idx="1105">
                  <c:v>33484</c:v>
                </c:pt>
                <c:pt idx="1106">
                  <c:v>33485</c:v>
                </c:pt>
                <c:pt idx="1107">
                  <c:v>33486</c:v>
                </c:pt>
                <c:pt idx="1108">
                  <c:v>33487</c:v>
                </c:pt>
                <c:pt idx="1109">
                  <c:v>33490</c:v>
                </c:pt>
                <c:pt idx="1110">
                  <c:v>33491</c:v>
                </c:pt>
                <c:pt idx="1111">
                  <c:v>33492</c:v>
                </c:pt>
                <c:pt idx="1112">
                  <c:v>33493</c:v>
                </c:pt>
                <c:pt idx="1113">
                  <c:v>33494</c:v>
                </c:pt>
                <c:pt idx="1114">
                  <c:v>33497</c:v>
                </c:pt>
                <c:pt idx="1115">
                  <c:v>33498</c:v>
                </c:pt>
                <c:pt idx="1116">
                  <c:v>33499</c:v>
                </c:pt>
                <c:pt idx="1117">
                  <c:v>33500</c:v>
                </c:pt>
                <c:pt idx="1118">
                  <c:v>33501</c:v>
                </c:pt>
                <c:pt idx="1119">
                  <c:v>33504</c:v>
                </c:pt>
                <c:pt idx="1120">
                  <c:v>33505</c:v>
                </c:pt>
                <c:pt idx="1121">
                  <c:v>33506</c:v>
                </c:pt>
                <c:pt idx="1122">
                  <c:v>33507</c:v>
                </c:pt>
                <c:pt idx="1123">
                  <c:v>33508</c:v>
                </c:pt>
                <c:pt idx="1124">
                  <c:v>33511</c:v>
                </c:pt>
                <c:pt idx="1125">
                  <c:v>33512</c:v>
                </c:pt>
                <c:pt idx="1126">
                  <c:v>33513</c:v>
                </c:pt>
                <c:pt idx="1127">
                  <c:v>33514</c:v>
                </c:pt>
                <c:pt idx="1128">
                  <c:v>33515</c:v>
                </c:pt>
                <c:pt idx="1129">
                  <c:v>33518</c:v>
                </c:pt>
                <c:pt idx="1130">
                  <c:v>33519</c:v>
                </c:pt>
                <c:pt idx="1131">
                  <c:v>33520</c:v>
                </c:pt>
                <c:pt idx="1132">
                  <c:v>33521</c:v>
                </c:pt>
                <c:pt idx="1133">
                  <c:v>33522</c:v>
                </c:pt>
                <c:pt idx="1134">
                  <c:v>33525</c:v>
                </c:pt>
                <c:pt idx="1135">
                  <c:v>33526</c:v>
                </c:pt>
                <c:pt idx="1136">
                  <c:v>33527</c:v>
                </c:pt>
                <c:pt idx="1137">
                  <c:v>33528</c:v>
                </c:pt>
                <c:pt idx="1138">
                  <c:v>33529</c:v>
                </c:pt>
                <c:pt idx="1139">
                  <c:v>33532</c:v>
                </c:pt>
                <c:pt idx="1140">
                  <c:v>33533</c:v>
                </c:pt>
                <c:pt idx="1141">
                  <c:v>33534</c:v>
                </c:pt>
                <c:pt idx="1142">
                  <c:v>33535</c:v>
                </c:pt>
                <c:pt idx="1143">
                  <c:v>33536</c:v>
                </c:pt>
                <c:pt idx="1144">
                  <c:v>33539</c:v>
                </c:pt>
                <c:pt idx="1145">
                  <c:v>33540</c:v>
                </c:pt>
                <c:pt idx="1146">
                  <c:v>33541</c:v>
                </c:pt>
                <c:pt idx="1147">
                  <c:v>33542</c:v>
                </c:pt>
                <c:pt idx="1148">
                  <c:v>33543</c:v>
                </c:pt>
                <c:pt idx="1149">
                  <c:v>33546</c:v>
                </c:pt>
                <c:pt idx="1150">
                  <c:v>33547</c:v>
                </c:pt>
                <c:pt idx="1151">
                  <c:v>33548</c:v>
                </c:pt>
                <c:pt idx="1152">
                  <c:v>33549</c:v>
                </c:pt>
                <c:pt idx="1153">
                  <c:v>33550</c:v>
                </c:pt>
                <c:pt idx="1154">
                  <c:v>33553</c:v>
                </c:pt>
                <c:pt idx="1155">
                  <c:v>33554</c:v>
                </c:pt>
                <c:pt idx="1156">
                  <c:v>33555</c:v>
                </c:pt>
                <c:pt idx="1157">
                  <c:v>33556</c:v>
                </c:pt>
                <c:pt idx="1158">
                  <c:v>33557</c:v>
                </c:pt>
                <c:pt idx="1159">
                  <c:v>33560</c:v>
                </c:pt>
                <c:pt idx="1160">
                  <c:v>33561</c:v>
                </c:pt>
                <c:pt idx="1161">
                  <c:v>33562</c:v>
                </c:pt>
                <c:pt idx="1162">
                  <c:v>33563</c:v>
                </c:pt>
                <c:pt idx="1163">
                  <c:v>33564</c:v>
                </c:pt>
                <c:pt idx="1164">
                  <c:v>33567</c:v>
                </c:pt>
                <c:pt idx="1165">
                  <c:v>33568</c:v>
                </c:pt>
                <c:pt idx="1166">
                  <c:v>33569</c:v>
                </c:pt>
                <c:pt idx="1167">
                  <c:v>33570</c:v>
                </c:pt>
                <c:pt idx="1168">
                  <c:v>33571</c:v>
                </c:pt>
                <c:pt idx="1169">
                  <c:v>33574</c:v>
                </c:pt>
                <c:pt idx="1170">
                  <c:v>33575</c:v>
                </c:pt>
                <c:pt idx="1171">
                  <c:v>33576</c:v>
                </c:pt>
                <c:pt idx="1172">
                  <c:v>33577</c:v>
                </c:pt>
                <c:pt idx="1173">
                  <c:v>33578</c:v>
                </c:pt>
                <c:pt idx="1174">
                  <c:v>33581</c:v>
                </c:pt>
                <c:pt idx="1175">
                  <c:v>33582</c:v>
                </c:pt>
                <c:pt idx="1176">
                  <c:v>33583</c:v>
                </c:pt>
                <c:pt idx="1177">
                  <c:v>33584</c:v>
                </c:pt>
                <c:pt idx="1178">
                  <c:v>33585</c:v>
                </c:pt>
                <c:pt idx="1179">
                  <c:v>33588</c:v>
                </c:pt>
                <c:pt idx="1180">
                  <c:v>33589</c:v>
                </c:pt>
                <c:pt idx="1181">
                  <c:v>33590</c:v>
                </c:pt>
                <c:pt idx="1182">
                  <c:v>33591</c:v>
                </c:pt>
                <c:pt idx="1183">
                  <c:v>33592</c:v>
                </c:pt>
                <c:pt idx="1184">
                  <c:v>33595</c:v>
                </c:pt>
                <c:pt idx="1185">
                  <c:v>33596</c:v>
                </c:pt>
                <c:pt idx="1186">
                  <c:v>33598</c:v>
                </c:pt>
                <c:pt idx="1187">
                  <c:v>33599</c:v>
                </c:pt>
                <c:pt idx="1188">
                  <c:v>33602</c:v>
                </c:pt>
                <c:pt idx="1189">
                  <c:v>33603</c:v>
                </c:pt>
                <c:pt idx="1190">
                  <c:v>33605</c:v>
                </c:pt>
                <c:pt idx="1191">
                  <c:v>33606</c:v>
                </c:pt>
                <c:pt idx="1192">
                  <c:v>33609</c:v>
                </c:pt>
                <c:pt idx="1193">
                  <c:v>33610</c:v>
                </c:pt>
                <c:pt idx="1194">
                  <c:v>33611</c:v>
                </c:pt>
                <c:pt idx="1195">
                  <c:v>33612</c:v>
                </c:pt>
                <c:pt idx="1196">
                  <c:v>33613</c:v>
                </c:pt>
                <c:pt idx="1197">
                  <c:v>33616</c:v>
                </c:pt>
                <c:pt idx="1198">
                  <c:v>33617</c:v>
                </c:pt>
                <c:pt idx="1199">
                  <c:v>33618</c:v>
                </c:pt>
                <c:pt idx="1200">
                  <c:v>33619</c:v>
                </c:pt>
                <c:pt idx="1201">
                  <c:v>33620</c:v>
                </c:pt>
                <c:pt idx="1202">
                  <c:v>33623</c:v>
                </c:pt>
                <c:pt idx="1203">
                  <c:v>33624</c:v>
                </c:pt>
                <c:pt idx="1204">
                  <c:v>33625</c:v>
                </c:pt>
                <c:pt idx="1205">
                  <c:v>33626</c:v>
                </c:pt>
                <c:pt idx="1206">
                  <c:v>33627</c:v>
                </c:pt>
                <c:pt idx="1207">
                  <c:v>33630</c:v>
                </c:pt>
                <c:pt idx="1208">
                  <c:v>33631</c:v>
                </c:pt>
                <c:pt idx="1209">
                  <c:v>33632</c:v>
                </c:pt>
                <c:pt idx="1210">
                  <c:v>33633</c:v>
                </c:pt>
                <c:pt idx="1211">
                  <c:v>33634</c:v>
                </c:pt>
                <c:pt idx="1212">
                  <c:v>33637</c:v>
                </c:pt>
                <c:pt idx="1213">
                  <c:v>33638</c:v>
                </c:pt>
                <c:pt idx="1214">
                  <c:v>33639</c:v>
                </c:pt>
                <c:pt idx="1215">
                  <c:v>33640</c:v>
                </c:pt>
                <c:pt idx="1216">
                  <c:v>33641</c:v>
                </c:pt>
                <c:pt idx="1217">
                  <c:v>33644</c:v>
                </c:pt>
                <c:pt idx="1218">
                  <c:v>33645</c:v>
                </c:pt>
                <c:pt idx="1219">
                  <c:v>33646</c:v>
                </c:pt>
                <c:pt idx="1220">
                  <c:v>33647</c:v>
                </c:pt>
                <c:pt idx="1221">
                  <c:v>33648</c:v>
                </c:pt>
                <c:pt idx="1222">
                  <c:v>33651</c:v>
                </c:pt>
                <c:pt idx="1223">
                  <c:v>33652</c:v>
                </c:pt>
                <c:pt idx="1224">
                  <c:v>33653</c:v>
                </c:pt>
                <c:pt idx="1225">
                  <c:v>33654</c:v>
                </c:pt>
                <c:pt idx="1226">
                  <c:v>33655</c:v>
                </c:pt>
                <c:pt idx="1227">
                  <c:v>33658</c:v>
                </c:pt>
                <c:pt idx="1228">
                  <c:v>33659</c:v>
                </c:pt>
                <c:pt idx="1229">
                  <c:v>33660</c:v>
                </c:pt>
                <c:pt idx="1230">
                  <c:v>33661</c:v>
                </c:pt>
                <c:pt idx="1231">
                  <c:v>33662</c:v>
                </c:pt>
                <c:pt idx="1232">
                  <c:v>33665</c:v>
                </c:pt>
                <c:pt idx="1233">
                  <c:v>33666</c:v>
                </c:pt>
                <c:pt idx="1234">
                  <c:v>33667</c:v>
                </c:pt>
                <c:pt idx="1235">
                  <c:v>33668</c:v>
                </c:pt>
                <c:pt idx="1236">
                  <c:v>33669</c:v>
                </c:pt>
                <c:pt idx="1237">
                  <c:v>33672</c:v>
                </c:pt>
                <c:pt idx="1238">
                  <c:v>33673</c:v>
                </c:pt>
                <c:pt idx="1239">
                  <c:v>33674</c:v>
                </c:pt>
                <c:pt idx="1240">
                  <c:v>33675</c:v>
                </c:pt>
                <c:pt idx="1241">
                  <c:v>33676</c:v>
                </c:pt>
                <c:pt idx="1242">
                  <c:v>33679</c:v>
                </c:pt>
                <c:pt idx="1243">
                  <c:v>33680</c:v>
                </c:pt>
                <c:pt idx="1244">
                  <c:v>33681</c:v>
                </c:pt>
                <c:pt idx="1245">
                  <c:v>33682</c:v>
                </c:pt>
                <c:pt idx="1246">
                  <c:v>33683</c:v>
                </c:pt>
                <c:pt idx="1247">
                  <c:v>33686</c:v>
                </c:pt>
                <c:pt idx="1248">
                  <c:v>33687</c:v>
                </c:pt>
                <c:pt idx="1249">
                  <c:v>33688</c:v>
                </c:pt>
                <c:pt idx="1250">
                  <c:v>33689</c:v>
                </c:pt>
                <c:pt idx="1251">
                  <c:v>33690</c:v>
                </c:pt>
                <c:pt idx="1252">
                  <c:v>33693</c:v>
                </c:pt>
                <c:pt idx="1253">
                  <c:v>33694</c:v>
                </c:pt>
                <c:pt idx="1254">
                  <c:v>33695</c:v>
                </c:pt>
                <c:pt idx="1255">
                  <c:v>33696</c:v>
                </c:pt>
                <c:pt idx="1256">
                  <c:v>33697</c:v>
                </c:pt>
                <c:pt idx="1257">
                  <c:v>33700</c:v>
                </c:pt>
                <c:pt idx="1258">
                  <c:v>33701</c:v>
                </c:pt>
                <c:pt idx="1259">
                  <c:v>33702</c:v>
                </c:pt>
                <c:pt idx="1260">
                  <c:v>33703</c:v>
                </c:pt>
                <c:pt idx="1261">
                  <c:v>33704</c:v>
                </c:pt>
                <c:pt idx="1262">
                  <c:v>33707</c:v>
                </c:pt>
                <c:pt idx="1263">
                  <c:v>33708</c:v>
                </c:pt>
                <c:pt idx="1264">
                  <c:v>33709</c:v>
                </c:pt>
                <c:pt idx="1265">
                  <c:v>33710</c:v>
                </c:pt>
                <c:pt idx="1266">
                  <c:v>33714</c:v>
                </c:pt>
                <c:pt idx="1267">
                  <c:v>33715</c:v>
                </c:pt>
                <c:pt idx="1268">
                  <c:v>33716</c:v>
                </c:pt>
                <c:pt idx="1269">
                  <c:v>33717</c:v>
                </c:pt>
                <c:pt idx="1270">
                  <c:v>33718</c:v>
                </c:pt>
                <c:pt idx="1271">
                  <c:v>33721</c:v>
                </c:pt>
                <c:pt idx="1272">
                  <c:v>33722</c:v>
                </c:pt>
                <c:pt idx="1273">
                  <c:v>33723</c:v>
                </c:pt>
                <c:pt idx="1274">
                  <c:v>33724</c:v>
                </c:pt>
                <c:pt idx="1275">
                  <c:v>33725</c:v>
                </c:pt>
                <c:pt idx="1276">
                  <c:v>33728</c:v>
                </c:pt>
                <c:pt idx="1277">
                  <c:v>33729</c:v>
                </c:pt>
                <c:pt idx="1278">
                  <c:v>33730</c:v>
                </c:pt>
                <c:pt idx="1279">
                  <c:v>33731</c:v>
                </c:pt>
                <c:pt idx="1280">
                  <c:v>33732</c:v>
                </c:pt>
                <c:pt idx="1281">
                  <c:v>33735</c:v>
                </c:pt>
                <c:pt idx="1282">
                  <c:v>33736</c:v>
                </c:pt>
                <c:pt idx="1283">
                  <c:v>33737</c:v>
                </c:pt>
                <c:pt idx="1284">
                  <c:v>33738</c:v>
                </c:pt>
                <c:pt idx="1285">
                  <c:v>33739</c:v>
                </c:pt>
                <c:pt idx="1286">
                  <c:v>33742</c:v>
                </c:pt>
                <c:pt idx="1287">
                  <c:v>33743</c:v>
                </c:pt>
                <c:pt idx="1288">
                  <c:v>33744</c:v>
                </c:pt>
                <c:pt idx="1289">
                  <c:v>33745</c:v>
                </c:pt>
                <c:pt idx="1290">
                  <c:v>33746</c:v>
                </c:pt>
                <c:pt idx="1291">
                  <c:v>33750</c:v>
                </c:pt>
                <c:pt idx="1292">
                  <c:v>33751</c:v>
                </c:pt>
                <c:pt idx="1293">
                  <c:v>33752</c:v>
                </c:pt>
                <c:pt idx="1294">
                  <c:v>33753</c:v>
                </c:pt>
                <c:pt idx="1295">
                  <c:v>33756</c:v>
                </c:pt>
                <c:pt idx="1296">
                  <c:v>33757</c:v>
                </c:pt>
                <c:pt idx="1297">
                  <c:v>33758</c:v>
                </c:pt>
                <c:pt idx="1298">
                  <c:v>33759</c:v>
                </c:pt>
                <c:pt idx="1299">
                  <c:v>33760</c:v>
                </c:pt>
                <c:pt idx="1300">
                  <c:v>33763</c:v>
                </c:pt>
                <c:pt idx="1301">
                  <c:v>33764</c:v>
                </c:pt>
                <c:pt idx="1302">
                  <c:v>33765</c:v>
                </c:pt>
                <c:pt idx="1303">
                  <c:v>33766</c:v>
                </c:pt>
                <c:pt idx="1304">
                  <c:v>33767</c:v>
                </c:pt>
                <c:pt idx="1305">
                  <c:v>33770</c:v>
                </c:pt>
                <c:pt idx="1306">
                  <c:v>33771</c:v>
                </c:pt>
                <c:pt idx="1307">
                  <c:v>33772</c:v>
                </c:pt>
                <c:pt idx="1308">
                  <c:v>33773</c:v>
                </c:pt>
                <c:pt idx="1309">
                  <c:v>33774</c:v>
                </c:pt>
                <c:pt idx="1310">
                  <c:v>33777</c:v>
                </c:pt>
                <c:pt idx="1311">
                  <c:v>33778</c:v>
                </c:pt>
                <c:pt idx="1312">
                  <c:v>33779</c:v>
                </c:pt>
                <c:pt idx="1313">
                  <c:v>33780</c:v>
                </c:pt>
                <c:pt idx="1314">
                  <c:v>33781</c:v>
                </c:pt>
                <c:pt idx="1315">
                  <c:v>33784</c:v>
                </c:pt>
                <c:pt idx="1316">
                  <c:v>33785</c:v>
                </c:pt>
                <c:pt idx="1317">
                  <c:v>33786</c:v>
                </c:pt>
                <c:pt idx="1318">
                  <c:v>33787</c:v>
                </c:pt>
                <c:pt idx="1319">
                  <c:v>33788</c:v>
                </c:pt>
                <c:pt idx="1320">
                  <c:v>33791</c:v>
                </c:pt>
                <c:pt idx="1321">
                  <c:v>33792</c:v>
                </c:pt>
                <c:pt idx="1322">
                  <c:v>33793</c:v>
                </c:pt>
                <c:pt idx="1323">
                  <c:v>33794</c:v>
                </c:pt>
                <c:pt idx="1324">
                  <c:v>33795</c:v>
                </c:pt>
                <c:pt idx="1325">
                  <c:v>33798</c:v>
                </c:pt>
                <c:pt idx="1326">
                  <c:v>33799</c:v>
                </c:pt>
                <c:pt idx="1327">
                  <c:v>33800</c:v>
                </c:pt>
                <c:pt idx="1328">
                  <c:v>33801</c:v>
                </c:pt>
                <c:pt idx="1329">
                  <c:v>33802</c:v>
                </c:pt>
                <c:pt idx="1330">
                  <c:v>33805</c:v>
                </c:pt>
                <c:pt idx="1331">
                  <c:v>33806</c:v>
                </c:pt>
                <c:pt idx="1332">
                  <c:v>33807</c:v>
                </c:pt>
                <c:pt idx="1333">
                  <c:v>33808</c:v>
                </c:pt>
                <c:pt idx="1334">
                  <c:v>33809</c:v>
                </c:pt>
                <c:pt idx="1335">
                  <c:v>33812</c:v>
                </c:pt>
                <c:pt idx="1336">
                  <c:v>33813</c:v>
                </c:pt>
                <c:pt idx="1337">
                  <c:v>33814</c:v>
                </c:pt>
                <c:pt idx="1338">
                  <c:v>33815</c:v>
                </c:pt>
                <c:pt idx="1339">
                  <c:v>33816</c:v>
                </c:pt>
                <c:pt idx="1340">
                  <c:v>33819</c:v>
                </c:pt>
                <c:pt idx="1341">
                  <c:v>33820</c:v>
                </c:pt>
                <c:pt idx="1342">
                  <c:v>33821</c:v>
                </c:pt>
                <c:pt idx="1343">
                  <c:v>33822</c:v>
                </c:pt>
                <c:pt idx="1344">
                  <c:v>33823</c:v>
                </c:pt>
                <c:pt idx="1345">
                  <c:v>33826</c:v>
                </c:pt>
                <c:pt idx="1346">
                  <c:v>33827</c:v>
                </c:pt>
                <c:pt idx="1347">
                  <c:v>33828</c:v>
                </c:pt>
                <c:pt idx="1348">
                  <c:v>33829</c:v>
                </c:pt>
                <c:pt idx="1349">
                  <c:v>33830</c:v>
                </c:pt>
                <c:pt idx="1350">
                  <c:v>33833</c:v>
                </c:pt>
                <c:pt idx="1351">
                  <c:v>33834</c:v>
                </c:pt>
                <c:pt idx="1352">
                  <c:v>33835</c:v>
                </c:pt>
                <c:pt idx="1353">
                  <c:v>33836</c:v>
                </c:pt>
                <c:pt idx="1354">
                  <c:v>33837</c:v>
                </c:pt>
                <c:pt idx="1355">
                  <c:v>33840</c:v>
                </c:pt>
                <c:pt idx="1356">
                  <c:v>33841</c:v>
                </c:pt>
                <c:pt idx="1357">
                  <c:v>33842</c:v>
                </c:pt>
                <c:pt idx="1358">
                  <c:v>33843</c:v>
                </c:pt>
                <c:pt idx="1359">
                  <c:v>33844</c:v>
                </c:pt>
                <c:pt idx="1360">
                  <c:v>33847</c:v>
                </c:pt>
                <c:pt idx="1361">
                  <c:v>33848</c:v>
                </c:pt>
                <c:pt idx="1362">
                  <c:v>33849</c:v>
                </c:pt>
                <c:pt idx="1363">
                  <c:v>33850</c:v>
                </c:pt>
                <c:pt idx="1364">
                  <c:v>33851</c:v>
                </c:pt>
                <c:pt idx="1365">
                  <c:v>33854</c:v>
                </c:pt>
                <c:pt idx="1366">
                  <c:v>33855</c:v>
                </c:pt>
                <c:pt idx="1367">
                  <c:v>33856</c:v>
                </c:pt>
                <c:pt idx="1368">
                  <c:v>33857</c:v>
                </c:pt>
                <c:pt idx="1369">
                  <c:v>33858</c:v>
                </c:pt>
                <c:pt idx="1370">
                  <c:v>33861</c:v>
                </c:pt>
                <c:pt idx="1371">
                  <c:v>33862</c:v>
                </c:pt>
                <c:pt idx="1372">
                  <c:v>33863</c:v>
                </c:pt>
                <c:pt idx="1373">
                  <c:v>33864</c:v>
                </c:pt>
                <c:pt idx="1374">
                  <c:v>33865</c:v>
                </c:pt>
                <c:pt idx="1375">
                  <c:v>33868</c:v>
                </c:pt>
                <c:pt idx="1376">
                  <c:v>33869</c:v>
                </c:pt>
                <c:pt idx="1377">
                  <c:v>33870</c:v>
                </c:pt>
                <c:pt idx="1378">
                  <c:v>33871</c:v>
                </c:pt>
                <c:pt idx="1379">
                  <c:v>33872</c:v>
                </c:pt>
                <c:pt idx="1380">
                  <c:v>33875</c:v>
                </c:pt>
                <c:pt idx="1381">
                  <c:v>33876</c:v>
                </c:pt>
                <c:pt idx="1382">
                  <c:v>33877</c:v>
                </c:pt>
                <c:pt idx="1383">
                  <c:v>33878</c:v>
                </c:pt>
                <c:pt idx="1384">
                  <c:v>33879</c:v>
                </c:pt>
                <c:pt idx="1385">
                  <c:v>33882</c:v>
                </c:pt>
                <c:pt idx="1386">
                  <c:v>33883</c:v>
                </c:pt>
                <c:pt idx="1387">
                  <c:v>33884</c:v>
                </c:pt>
                <c:pt idx="1388">
                  <c:v>33885</c:v>
                </c:pt>
                <c:pt idx="1389">
                  <c:v>33886</c:v>
                </c:pt>
                <c:pt idx="1390">
                  <c:v>33889</c:v>
                </c:pt>
                <c:pt idx="1391">
                  <c:v>33890</c:v>
                </c:pt>
                <c:pt idx="1392">
                  <c:v>33891</c:v>
                </c:pt>
                <c:pt idx="1393">
                  <c:v>33892</c:v>
                </c:pt>
                <c:pt idx="1394">
                  <c:v>33893</c:v>
                </c:pt>
                <c:pt idx="1395">
                  <c:v>33896</c:v>
                </c:pt>
                <c:pt idx="1396">
                  <c:v>33897</c:v>
                </c:pt>
                <c:pt idx="1397">
                  <c:v>33898</c:v>
                </c:pt>
                <c:pt idx="1398">
                  <c:v>33899</c:v>
                </c:pt>
                <c:pt idx="1399">
                  <c:v>33900</c:v>
                </c:pt>
                <c:pt idx="1400">
                  <c:v>33903</c:v>
                </c:pt>
                <c:pt idx="1401">
                  <c:v>33904</c:v>
                </c:pt>
                <c:pt idx="1402">
                  <c:v>33905</c:v>
                </c:pt>
                <c:pt idx="1403">
                  <c:v>33906</c:v>
                </c:pt>
                <c:pt idx="1404">
                  <c:v>33907</c:v>
                </c:pt>
                <c:pt idx="1405">
                  <c:v>33910</c:v>
                </c:pt>
                <c:pt idx="1406">
                  <c:v>33911</c:v>
                </c:pt>
                <c:pt idx="1407">
                  <c:v>33912</c:v>
                </c:pt>
                <c:pt idx="1408">
                  <c:v>33913</c:v>
                </c:pt>
                <c:pt idx="1409">
                  <c:v>33914</c:v>
                </c:pt>
                <c:pt idx="1410">
                  <c:v>33917</c:v>
                </c:pt>
                <c:pt idx="1411">
                  <c:v>33918</c:v>
                </c:pt>
                <c:pt idx="1412">
                  <c:v>33919</c:v>
                </c:pt>
                <c:pt idx="1413">
                  <c:v>33920</c:v>
                </c:pt>
                <c:pt idx="1414">
                  <c:v>33921</c:v>
                </c:pt>
                <c:pt idx="1415">
                  <c:v>33924</c:v>
                </c:pt>
                <c:pt idx="1416">
                  <c:v>33925</c:v>
                </c:pt>
                <c:pt idx="1417">
                  <c:v>33926</c:v>
                </c:pt>
                <c:pt idx="1418">
                  <c:v>33927</c:v>
                </c:pt>
                <c:pt idx="1419">
                  <c:v>33928</c:v>
                </c:pt>
                <c:pt idx="1420">
                  <c:v>33931</c:v>
                </c:pt>
                <c:pt idx="1421">
                  <c:v>33932</c:v>
                </c:pt>
                <c:pt idx="1422">
                  <c:v>33933</c:v>
                </c:pt>
                <c:pt idx="1423">
                  <c:v>33934</c:v>
                </c:pt>
                <c:pt idx="1424">
                  <c:v>33935</c:v>
                </c:pt>
                <c:pt idx="1425">
                  <c:v>33938</c:v>
                </c:pt>
                <c:pt idx="1426">
                  <c:v>33939</c:v>
                </c:pt>
                <c:pt idx="1427">
                  <c:v>33940</c:v>
                </c:pt>
                <c:pt idx="1428">
                  <c:v>33941</c:v>
                </c:pt>
                <c:pt idx="1429">
                  <c:v>33942</c:v>
                </c:pt>
                <c:pt idx="1430">
                  <c:v>33945</c:v>
                </c:pt>
                <c:pt idx="1431">
                  <c:v>33946</c:v>
                </c:pt>
                <c:pt idx="1432">
                  <c:v>33947</c:v>
                </c:pt>
                <c:pt idx="1433">
                  <c:v>33948</c:v>
                </c:pt>
                <c:pt idx="1434">
                  <c:v>33949</c:v>
                </c:pt>
                <c:pt idx="1435">
                  <c:v>33952</c:v>
                </c:pt>
                <c:pt idx="1436">
                  <c:v>33953</c:v>
                </c:pt>
                <c:pt idx="1437">
                  <c:v>33954</c:v>
                </c:pt>
                <c:pt idx="1438">
                  <c:v>33955</c:v>
                </c:pt>
                <c:pt idx="1439">
                  <c:v>33956</c:v>
                </c:pt>
                <c:pt idx="1440">
                  <c:v>33959</c:v>
                </c:pt>
                <c:pt idx="1441">
                  <c:v>33960</c:v>
                </c:pt>
                <c:pt idx="1442">
                  <c:v>33961</c:v>
                </c:pt>
                <c:pt idx="1443">
                  <c:v>33962</c:v>
                </c:pt>
                <c:pt idx="1444">
                  <c:v>33966</c:v>
                </c:pt>
                <c:pt idx="1445">
                  <c:v>33967</c:v>
                </c:pt>
                <c:pt idx="1446">
                  <c:v>33968</c:v>
                </c:pt>
                <c:pt idx="1447">
                  <c:v>33969</c:v>
                </c:pt>
                <c:pt idx="1448">
                  <c:v>33973</c:v>
                </c:pt>
                <c:pt idx="1449">
                  <c:v>33974</c:v>
                </c:pt>
                <c:pt idx="1450">
                  <c:v>33975</c:v>
                </c:pt>
                <c:pt idx="1451">
                  <c:v>33976</c:v>
                </c:pt>
                <c:pt idx="1452">
                  <c:v>33977</c:v>
                </c:pt>
                <c:pt idx="1453">
                  <c:v>33980</c:v>
                </c:pt>
                <c:pt idx="1454">
                  <c:v>33981</c:v>
                </c:pt>
                <c:pt idx="1455">
                  <c:v>33982</c:v>
                </c:pt>
                <c:pt idx="1456">
                  <c:v>33983</c:v>
                </c:pt>
                <c:pt idx="1457">
                  <c:v>33984</c:v>
                </c:pt>
                <c:pt idx="1458">
                  <c:v>33987</c:v>
                </c:pt>
                <c:pt idx="1459">
                  <c:v>33988</c:v>
                </c:pt>
                <c:pt idx="1460">
                  <c:v>33989</c:v>
                </c:pt>
                <c:pt idx="1461">
                  <c:v>33990</c:v>
                </c:pt>
                <c:pt idx="1462">
                  <c:v>33991</c:v>
                </c:pt>
                <c:pt idx="1463">
                  <c:v>33994</c:v>
                </c:pt>
                <c:pt idx="1464">
                  <c:v>33995</c:v>
                </c:pt>
                <c:pt idx="1465">
                  <c:v>33996</c:v>
                </c:pt>
                <c:pt idx="1466">
                  <c:v>33997</c:v>
                </c:pt>
                <c:pt idx="1467">
                  <c:v>33998</c:v>
                </c:pt>
                <c:pt idx="1468">
                  <c:v>34001</c:v>
                </c:pt>
                <c:pt idx="1469">
                  <c:v>34002</c:v>
                </c:pt>
                <c:pt idx="1470">
                  <c:v>34004</c:v>
                </c:pt>
                <c:pt idx="1471">
                  <c:v>34005</c:v>
                </c:pt>
                <c:pt idx="1472">
                  <c:v>34008</c:v>
                </c:pt>
                <c:pt idx="1473">
                  <c:v>34009</c:v>
                </c:pt>
                <c:pt idx="1474">
                  <c:v>34010</c:v>
                </c:pt>
                <c:pt idx="1475">
                  <c:v>34011</c:v>
                </c:pt>
                <c:pt idx="1476">
                  <c:v>34012</c:v>
                </c:pt>
                <c:pt idx="1477">
                  <c:v>34015</c:v>
                </c:pt>
                <c:pt idx="1478">
                  <c:v>34016</c:v>
                </c:pt>
                <c:pt idx="1479">
                  <c:v>34017</c:v>
                </c:pt>
                <c:pt idx="1480">
                  <c:v>34018</c:v>
                </c:pt>
                <c:pt idx="1481">
                  <c:v>34019</c:v>
                </c:pt>
                <c:pt idx="1482">
                  <c:v>34022</c:v>
                </c:pt>
                <c:pt idx="1483">
                  <c:v>34023</c:v>
                </c:pt>
                <c:pt idx="1484">
                  <c:v>34024</c:v>
                </c:pt>
                <c:pt idx="1485">
                  <c:v>34025</c:v>
                </c:pt>
                <c:pt idx="1486">
                  <c:v>34026</c:v>
                </c:pt>
                <c:pt idx="1487">
                  <c:v>34029</c:v>
                </c:pt>
                <c:pt idx="1488">
                  <c:v>34030</c:v>
                </c:pt>
                <c:pt idx="1489">
                  <c:v>34031</c:v>
                </c:pt>
                <c:pt idx="1490">
                  <c:v>34032</c:v>
                </c:pt>
                <c:pt idx="1491">
                  <c:v>34033</c:v>
                </c:pt>
                <c:pt idx="1492">
                  <c:v>34036</c:v>
                </c:pt>
                <c:pt idx="1493">
                  <c:v>34037</c:v>
                </c:pt>
                <c:pt idx="1494">
                  <c:v>34038</c:v>
                </c:pt>
                <c:pt idx="1495">
                  <c:v>34039</c:v>
                </c:pt>
                <c:pt idx="1496">
                  <c:v>34040</c:v>
                </c:pt>
                <c:pt idx="1497">
                  <c:v>34043</c:v>
                </c:pt>
                <c:pt idx="1498">
                  <c:v>34044</c:v>
                </c:pt>
                <c:pt idx="1499">
                  <c:v>34045</c:v>
                </c:pt>
                <c:pt idx="1500">
                  <c:v>34046</c:v>
                </c:pt>
                <c:pt idx="1501">
                  <c:v>34047</c:v>
                </c:pt>
                <c:pt idx="1502">
                  <c:v>34050</c:v>
                </c:pt>
                <c:pt idx="1503">
                  <c:v>34051</c:v>
                </c:pt>
                <c:pt idx="1504">
                  <c:v>34052</c:v>
                </c:pt>
                <c:pt idx="1505">
                  <c:v>34053</c:v>
                </c:pt>
                <c:pt idx="1506">
                  <c:v>34054</c:v>
                </c:pt>
                <c:pt idx="1507">
                  <c:v>34057</c:v>
                </c:pt>
                <c:pt idx="1508">
                  <c:v>34058</c:v>
                </c:pt>
                <c:pt idx="1509">
                  <c:v>34059</c:v>
                </c:pt>
                <c:pt idx="1510">
                  <c:v>34060</c:v>
                </c:pt>
                <c:pt idx="1511">
                  <c:v>34061</c:v>
                </c:pt>
                <c:pt idx="1512">
                  <c:v>34064</c:v>
                </c:pt>
                <c:pt idx="1513">
                  <c:v>34065</c:v>
                </c:pt>
                <c:pt idx="1514">
                  <c:v>34066</c:v>
                </c:pt>
                <c:pt idx="1515">
                  <c:v>34067</c:v>
                </c:pt>
                <c:pt idx="1516">
                  <c:v>34071</c:v>
                </c:pt>
                <c:pt idx="1517">
                  <c:v>34072</c:v>
                </c:pt>
                <c:pt idx="1518">
                  <c:v>34073</c:v>
                </c:pt>
                <c:pt idx="1519">
                  <c:v>34074</c:v>
                </c:pt>
                <c:pt idx="1520">
                  <c:v>34075</c:v>
                </c:pt>
                <c:pt idx="1521">
                  <c:v>34078</c:v>
                </c:pt>
                <c:pt idx="1522">
                  <c:v>34079</c:v>
                </c:pt>
                <c:pt idx="1523">
                  <c:v>34080</c:v>
                </c:pt>
                <c:pt idx="1524">
                  <c:v>34081</c:v>
                </c:pt>
                <c:pt idx="1525">
                  <c:v>34082</c:v>
                </c:pt>
                <c:pt idx="1526">
                  <c:v>34085</c:v>
                </c:pt>
                <c:pt idx="1527">
                  <c:v>34086</c:v>
                </c:pt>
                <c:pt idx="1528">
                  <c:v>34087</c:v>
                </c:pt>
                <c:pt idx="1529">
                  <c:v>34088</c:v>
                </c:pt>
                <c:pt idx="1530">
                  <c:v>34089</c:v>
                </c:pt>
                <c:pt idx="1531">
                  <c:v>34092</c:v>
                </c:pt>
                <c:pt idx="1532">
                  <c:v>34093</c:v>
                </c:pt>
                <c:pt idx="1533">
                  <c:v>34094</c:v>
                </c:pt>
                <c:pt idx="1534">
                  <c:v>34095</c:v>
                </c:pt>
                <c:pt idx="1535">
                  <c:v>34096</c:v>
                </c:pt>
                <c:pt idx="1536">
                  <c:v>34099</c:v>
                </c:pt>
                <c:pt idx="1537">
                  <c:v>34100</c:v>
                </c:pt>
                <c:pt idx="1538">
                  <c:v>34101</c:v>
                </c:pt>
                <c:pt idx="1539">
                  <c:v>34102</c:v>
                </c:pt>
                <c:pt idx="1540">
                  <c:v>34103</c:v>
                </c:pt>
                <c:pt idx="1541">
                  <c:v>34106</c:v>
                </c:pt>
                <c:pt idx="1542">
                  <c:v>34107</c:v>
                </c:pt>
                <c:pt idx="1543">
                  <c:v>34108</c:v>
                </c:pt>
                <c:pt idx="1544">
                  <c:v>34109</c:v>
                </c:pt>
                <c:pt idx="1545">
                  <c:v>34110</c:v>
                </c:pt>
                <c:pt idx="1546">
                  <c:v>34113</c:v>
                </c:pt>
                <c:pt idx="1547">
                  <c:v>34114</c:v>
                </c:pt>
                <c:pt idx="1548">
                  <c:v>34115</c:v>
                </c:pt>
                <c:pt idx="1549">
                  <c:v>34116</c:v>
                </c:pt>
                <c:pt idx="1550">
                  <c:v>34117</c:v>
                </c:pt>
                <c:pt idx="1551">
                  <c:v>34121</c:v>
                </c:pt>
                <c:pt idx="1552">
                  <c:v>34122</c:v>
                </c:pt>
                <c:pt idx="1553">
                  <c:v>34123</c:v>
                </c:pt>
                <c:pt idx="1554">
                  <c:v>34124</c:v>
                </c:pt>
                <c:pt idx="1555">
                  <c:v>34127</c:v>
                </c:pt>
                <c:pt idx="1556">
                  <c:v>34128</c:v>
                </c:pt>
                <c:pt idx="1557">
                  <c:v>34129</c:v>
                </c:pt>
                <c:pt idx="1558">
                  <c:v>34130</c:v>
                </c:pt>
                <c:pt idx="1559">
                  <c:v>34131</c:v>
                </c:pt>
                <c:pt idx="1560">
                  <c:v>34134</c:v>
                </c:pt>
                <c:pt idx="1561">
                  <c:v>34135</c:v>
                </c:pt>
                <c:pt idx="1562">
                  <c:v>34136</c:v>
                </c:pt>
                <c:pt idx="1563">
                  <c:v>34137</c:v>
                </c:pt>
                <c:pt idx="1564">
                  <c:v>34138</c:v>
                </c:pt>
                <c:pt idx="1565">
                  <c:v>34141</c:v>
                </c:pt>
                <c:pt idx="1566">
                  <c:v>34142</c:v>
                </c:pt>
                <c:pt idx="1567">
                  <c:v>34143</c:v>
                </c:pt>
                <c:pt idx="1568">
                  <c:v>34144</c:v>
                </c:pt>
                <c:pt idx="1569">
                  <c:v>34145</c:v>
                </c:pt>
                <c:pt idx="1570">
                  <c:v>34148</c:v>
                </c:pt>
                <c:pt idx="1571">
                  <c:v>34149</c:v>
                </c:pt>
                <c:pt idx="1572">
                  <c:v>34150</c:v>
                </c:pt>
                <c:pt idx="1573">
                  <c:v>34151</c:v>
                </c:pt>
                <c:pt idx="1574">
                  <c:v>34152</c:v>
                </c:pt>
                <c:pt idx="1575">
                  <c:v>34155</c:v>
                </c:pt>
                <c:pt idx="1576">
                  <c:v>34156</c:v>
                </c:pt>
                <c:pt idx="1577">
                  <c:v>34157</c:v>
                </c:pt>
                <c:pt idx="1578">
                  <c:v>34158</c:v>
                </c:pt>
                <c:pt idx="1579">
                  <c:v>34159</c:v>
                </c:pt>
                <c:pt idx="1580">
                  <c:v>34162</c:v>
                </c:pt>
                <c:pt idx="1581">
                  <c:v>34163</c:v>
                </c:pt>
                <c:pt idx="1582">
                  <c:v>34164</c:v>
                </c:pt>
                <c:pt idx="1583">
                  <c:v>34165</c:v>
                </c:pt>
                <c:pt idx="1584">
                  <c:v>34166</c:v>
                </c:pt>
                <c:pt idx="1585">
                  <c:v>34169</c:v>
                </c:pt>
                <c:pt idx="1586">
                  <c:v>34170</c:v>
                </c:pt>
                <c:pt idx="1587">
                  <c:v>34171</c:v>
                </c:pt>
                <c:pt idx="1588">
                  <c:v>34172</c:v>
                </c:pt>
                <c:pt idx="1589">
                  <c:v>34173</c:v>
                </c:pt>
                <c:pt idx="1590">
                  <c:v>34176</c:v>
                </c:pt>
                <c:pt idx="1591">
                  <c:v>34177</c:v>
                </c:pt>
                <c:pt idx="1592">
                  <c:v>34178</c:v>
                </c:pt>
                <c:pt idx="1593">
                  <c:v>34179</c:v>
                </c:pt>
                <c:pt idx="1594">
                  <c:v>34180</c:v>
                </c:pt>
                <c:pt idx="1595">
                  <c:v>34183</c:v>
                </c:pt>
                <c:pt idx="1596">
                  <c:v>34184</c:v>
                </c:pt>
                <c:pt idx="1597">
                  <c:v>34185</c:v>
                </c:pt>
                <c:pt idx="1598">
                  <c:v>34186</c:v>
                </c:pt>
                <c:pt idx="1599">
                  <c:v>34187</c:v>
                </c:pt>
                <c:pt idx="1600">
                  <c:v>34190</c:v>
                </c:pt>
                <c:pt idx="1601">
                  <c:v>34191</c:v>
                </c:pt>
                <c:pt idx="1602">
                  <c:v>34192</c:v>
                </c:pt>
                <c:pt idx="1603">
                  <c:v>34193</c:v>
                </c:pt>
                <c:pt idx="1604">
                  <c:v>34194</c:v>
                </c:pt>
                <c:pt idx="1605">
                  <c:v>34197</c:v>
                </c:pt>
                <c:pt idx="1606">
                  <c:v>34198</c:v>
                </c:pt>
                <c:pt idx="1607">
                  <c:v>34199</c:v>
                </c:pt>
                <c:pt idx="1608">
                  <c:v>34200</c:v>
                </c:pt>
                <c:pt idx="1609">
                  <c:v>34201</c:v>
                </c:pt>
                <c:pt idx="1610">
                  <c:v>34204</c:v>
                </c:pt>
                <c:pt idx="1611">
                  <c:v>34205</c:v>
                </c:pt>
                <c:pt idx="1612">
                  <c:v>34206</c:v>
                </c:pt>
                <c:pt idx="1613">
                  <c:v>34207</c:v>
                </c:pt>
                <c:pt idx="1614">
                  <c:v>34208</c:v>
                </c:pt>
                <c:pt idx="1615">
                  <c:v>34211</c:v>
                </c:pt>
                <c:pt idx="1616">
                  <c:v>34212</c:v>
                </c:pt>
                <c:pt idx="1617">
                  <c:v>34213</c:v>
                </c:pt>
                <c:pt idx="1618">
                  <c:v>34214</c:v>
                </c:pt>
                <c:pt idx="1619">
                  <c:v>34215</c:v>
                </c:pt>
                <c:pt idx="1620">
                  <c:v>34218</c:v>
                </c:pt>
                <c:pt idx="1621">
                  <c:v>34219</c:v>
                </c:pt>
                <c:pt idx="1622">
                  <c:v>34220</c:v>
                </c:pt>
                <c:pt idx="1623">
                  <c:v>34221</c:v>
                </c:pt>
                <c:pt idx="1624">
                  <c:v>34222</c:v>
                </c:pt>
                <c:pt idx="1625">
                  <c:v>34225</c:v>
                </c:pt>
                <c:pt idx="1626">
                  <c:v>34226</c:v>
                </c:pt>
                <c:pt idx="1627">
                  <c:v>34227</c:v>
                </c:pt>
                <c:pt idx="1628">
                  <c:v>34228</c:v>
                </c:pt>
                <c:pt idx="1629">
                  <c:v>34229</c:v>
                </c:pt>
                <c:pt idx="1630">
                  <c:v>34232</c:v>
                </c:pt>
                <c:pt idx="1631">
                  <c:v>34233</c:v>
                </c:pt>
                <c:pt idx="1632">
                  <c:v>34234</c:v>
                </c:pt>
                <c:pt idx="1633">
                  <c:v>34235</c:v>
                </c:pt>
                <c:pt idx="1634">
                  <c:v>34236</c:v>
                </c:pt>
                <c:pt idx="1635">
                  <c:v>34239</c:v>
                </c:pt>
                <c:pt idx="1636">
                  <c:v>34240</c:v>
                </c:pt>
                <c:pt idx="1637">
                  <c:v>34241</c:v>
                </c:pt>
                <c:pt idx="1638">
                  <c:v>34242</c:v>
                </c:pt>
                <c:pt idx="1639">
                  <c:v>34243</c:v>
                </c:pt>
                <c:pt idx="1640">
                  <c:v>34246</c:v>
                </c:pt>
                <c:pt idx="1641">
                  <c:v>34247</c:v>
                </c:pt>
                <c:pt idx="1642">
                  <c:v>34248</c:v>
                </c:pt>
                <c:pt idx="1643">
                  <c:v>34249</c:v>
                </c:pt>
                <c:pt idx="1644">
                  <c:v>34250</c:v>
                </c:pt>
                <c:pt idx="1645">
                  <c:v>34253</c:v>
                </c:pt>
                <c:pt idx="1646">
                  <c:v>34254</c:v>
                </c:pt>
                <c:pt idx="1647">
                  <c:v>34255</c:v>
                </c:pt>
                <c:pt idx="1648">
                  <c:v>34256</c:v>
                </c:pt>
                <c:pt idx="1649">
                  <c:v>34257</c:v>
                </c:pt>
                <c:pt idx="1650">
                  <c:v>34260</c:v>
                </c:pt>
                <c:pt idx="1651">
                  <c:v>34261</c:v>
                </c:pt>
                <c:pt idx="1652">
                  <c:v>34262</c:v>
                </c:pt>
                <c:pt idx="1653">
                  <c:v>34263</c:v>
                </c:pt>
                <c:pt idx="1654">
                  <c:v>34264</c:v>
                </c:pt>
                <c:pt idx="1655">
                  <c:v>34267</c:v>
                </c:pt>
                <c:pt idx="1656">
                  <c:v>34268</c:v>
                </c:pt>
                <c:pt idx="1657">
                  <c:v>34269</c:v>
                </c:pt>
                <c:pt idx="1658">
                  <c:v>34270</c:v>
                </c:pt>
                <c:pt idx="1659">
                  <c:v>34271</c:v>
                </c:pt>
                <c:pt idx="1660">
                  <c:v>34274</c:v>
                </c:pt>
                <c:pt idx="1661">
                  <c:v>34275</c:v>
                </c:pt>
                <c:pt idx="1662">
                  <c:v>34276</c:v>
                </c:pt>
                <c:pt idx="1663">
                  <c:v>34277</c:v>
                </c:pt>
                <c:pt idx="1664">
                  <c:v>34278</c:v>
                </c:pt>
                <c:pt idx="1665">
                  <c:v>34281</c:v>
                </c:pt>
                <c:pt idx="1666">
                  <c:v>34282</c:v>
                </c:pt>
                <c:pt idx="1667">
                  <c:v>34283</c:v>
                </c:pt>
                <c:pt idx="1668">
                  <c:v>34284</c:v>
                </c:pt>
                <c:pt idx="1669">
                  <c:v>34285</c:v>
                </c:pt>
                <c:pt idx="1670">
                  <c:v>34288</c:v>
                </c:pt>
                <c:pt idx="1671">
                  <c:v>34289</c:v>
                </c:pt>
                <c:pt idx="1672">
                  <c:v>34290</c:v>
                </c:pt>
                <c:pt idx="1673">
                  <c:v>34291</c:v>
                </c:pt>
                <c:pt idx="1674">
                  <c:v>34292</c:v>
                </c:pt>
                <c:pt idx="1675">
                  <c:v>34295</c:v>
                </c:pt>
                <c:pt idx="1676">
                  <c:v>34296</c:v>
                </c:pt>
                <c:pt idx="1677">
                  <c:v>34297</c:v>
                </c:pt>
                <c:pt idx="1678">
                  <c:v>34298</c:v>
                </c:pt>
                <c:pt idx="1679">
                  <c:v>34299</c:v>
                </c:pt>
                <c:pt idx="1680">
                  <c:v>34302</c:v>
                </c:pt>
                <c:pt idx="1681">
                  <c:v>34303</c:v>
                </c:pt>
                <c:pt idx="1682">
                  <c:v>34304</c:v>
                </c:pt>
                <c:pt idx="1683">
                  <c:v>34305</c:v>
                </c:pt>
                <c:pt idx="1684">
                  <c:v>34306</c:v>
                </c:pt>
                <c:pt idx="1685">
                  <c:v>34309</c:v>
                </c:pt>
                <c:pt idx="1686">
                  <c:v>34310</c:v>
                </c:pt>
                <c:pt idx="1687">
                  <c:v>34311</c:v>
                </c:pt>
                <c:pt idx="1688">
                  <c:v>34312</c:v>
                </c:pt>
                <c:pt idx="1689">
                  <c:v>34313</c:v>
                </c:pt>
                <c:pt idx="1690">
                  <c:v>34316</c:v>
                </c:pt>
                <c:pt idx="1691">
                  <c:v>34317</c:v>
                </c:pt>
                <c:pt idx="1692">
                  <c:v>34318</c:v>
                </c:pt>
                <c:pt idx="1693">
                  <c:v>34319</c:v>
                </c:pt>
                <c:pt idx="1694">
                  <c:v>34320</c:v>
                </c:pt>
                <c:pt idx="1695">
                  <c:v>34323</c:v>
                </c:pt>
                <c:pt idx="1696">
                  <c:v>34324</c:v>
                </c:pt>
                <c:pt idx="1697">
                  <c:v>34325</c:v>
                </c:pt>
                <c:pt idx="1698">
                  <c:v>34326</c:v>
                </c:pt>
                <c:pt idx="1699">
                  <c:v>34327</c:v>
                </c:pt>
                <c:pt idx="1700">
                  <c:v>34330</c:v>
                </c:pt>
                <c:pt idx="1701">
                  <c:v>34331</c:v>
                </c:pt>
                <c:pt idx="1702">
                  <c:v>34332</c:v>
                </c:pt>
                <c:pt idx="1703">
                  <c:v>34333</c:v>
                </c:pt>
                <c:pt idx="1704">
                  <c:v>34334</c:v>
                </c:pt>
                <c:pt idx="1705">
                  <c:v>34337</c:v>
                </c:pt>
                <c:pt idx="1706">
                  <c:v>34338</c:v>
                </c:pt>
                <c:pt idx="1707">
                  <c:v>34339</c:v>
                </c:pt>
                <c:pt idx="1708">
                  <c:v>34340</c:v>
                </c:pt>
                <c:pt idx="1709">
                  <c:v>34341</c:v>
                </c:pt>
                <c:pt idx="1710">
                  <c:v>34344</c:v>
                </c:pt>
                <c:pt idx="1711">
                  <c:v>34345</c:v>
                </c:pt>
                <c:pt idx="1712">
                  <c:v>34346</c:v>
                </c:pt>
                <c:pt idx="1713">
                  <c:v>34347</c:v>
                </c:pt>
                <c:pt idx="1714">
                  <c:v>34348</c:v>
                </c:pt>
                <c:pt idx="1715">
                  <c:v>34351</c:v>
                </c:pt>
                <c:pt idx="1716">
                  <c:v>34352</c:v>
                </c:pt>
                <c:pt idx="1717">
                  <c:v>34353</c:v>
                </c:pt>
                <c:pt idx="1718">
                  <c:v>34354</c:v>
                </c:pt>
                <c:pt idx="1719">
                  <c:v>34355</c:v>
                </c:pt>
                <c:pt idx="1720">
                  <c:v>34358</c:v>
                </c:pt>
                <c:pt idx="1721">
                  <c:v>34359</c:v>
                </c:pt>
                <c:pt idx="1722">
                  <c:v>34360</c:v>
                </c:pt>
                <c:pt idx="1723">
                  <c:v>34361</c:v>
                </c:pt>
                <c:pt idx="1724">
                  <c:v>34362</c:v>
                </c:pt>
                <c:pt idx="1725">
                  <c:v>34365</c:v>
                </c:pt>
                <c:pt idx="1726">
                  <c:v>34366</c:v>
                </c:pt>
                <c:pt idx="1727">
                  <c:v>34367</c:v>
                </c:pt>
                <c:pt idx="1728">
                  <c:v>34368</c:v>
                </c:pt>
                <c:pt idx="1729">
                  <c:v>34369</c:v>
                </c:pt>
                <c:pt idx="1730">
                  <c:v>34372</c:v>
                </c:pt>
                <c:pt idx="1731">
                  <c:v>34373</c:v>
                </c:pt>
                <c:pt idx="1732">
                  <c:v>34374</c:v>
                </c:pt>
                <c:pt idx="1733">
                  <c:v>34375</c:v>
                </c:pt>
                <c:pt idx="1734">
                  <c:v>34376</c:v>
                </c:pt>
                <c:pt idx="1735">
                  <c:v>34379</c:v>
                </c:pt>
                <c:pt idx="1736">
                  <c:v>34380</c:v>
                </c:pt>
                <c:pt idx="1737">
                  <c:v>34381</c:v>
                </c:pt>
                <c:pt idx="1738">
                  <c:v>34382</c:v>
                </c:pt>
                <c:pt idx="1739">
                  <c:v>34383</c:v>
                </c:pt>
                <c:pt idx="1740">
                  <c:v>34386</c:v>
                </c:pt>
                <c:pt idx="1741">
                  <c:v>34387</c:v>
                </c:pt>
                <c:pt idx="1742">
                  <c:v>34388</c:v>
                </c:pt>
                <c:pt idx="1743">
                  <c:v>34389</c:v>
                </c:pt>
                <c:pt idx="1744">
                  <c:v>34390</c:v>
                </c:pt>
                <c:pt idx="1745">
                  <c:v>34393</c:v>
                </c:pt>
                <c:pt idx="1746">
                  <c:v>34394</c:v>
                </c:pt>
                <c:pt idx="1747">
                  <c:v>34395</c:v>
                </c:pt>
                <c:pt idx="1748">
                  <c:v>34396</c:v>
                </c:pt>
                <c:pt idx="1749">
                  <c:v>34397</c:v>
                </c:pt>
                <c:pt idx="1750">
                  <c:v>34400</c:v>
                </c:pt>
                <c:pt idx="1751">
                  <c:v>34401</c:v>
                </c:pt>
                <c:pt idx="1752">
                  <c:v>34402</c:v>
                </c:pt>
                <c:pt idx="1753">
                  <c:v>34403</c:v>
                </c:pt>
                <c:pt idx="1754">
                  <c:v>34404</c:v>
                </c:pt>
                <c:pt idx="1755">
                  <c:v>34407</c:v>
                </c:pt>
                <c:pt idx="1756">
                  <c:v>34408</c:v>
                </c:pt>
                <c:pt idx="1757">
                  <c:v>34409</c:v>
                </c:pt>
                <c:pt idx="1758">
                  <c:v>34410</c:v>
                </c:pt>
                <c:pt idx="1759">
                  <c:v>34411</c:v>
                </c:pt>
                <c:pt idx="1760">
                  <c:v>34414</c:v>
                </c:pt>
                <c:pt idx="1761">
                  <c:v>34415</c:v>
                </c:pt>
                <c:pt idx="1762">
                  <c:v>34416</c:v>
                </c:pt>
                <c:pt idx="1763">
                  <c:v>34417</c:v>
                </c:pt>
                <c:pt idx="1764">
                  <c:v>34418</c:v>
                </c:pt>
                <c:pt idx="1765">
                  <c:v>34421</c:v>
                </c:pt>
                <c:pt idx="1766">
                  <c:v>34422</c:v>
                </c:pt>
                <c:pt idx="1767">
                  <c:v>34423</c:v>
                </c:pt>
                <c:pt idx="1768">
                  <c:v>34424</c:v>
                </c:pt>
                <c:pt idx="1769">
                  <c:v>34428</c:v>
                </c:pt>
                <c:pt idx="1770">
                  <c:v>34429</c:v>
                </c:pt>
                <c:pt idx="1771">
                  <c:v>34430</c:v>
                </c:pt>
                <c:pt idx="1772">
                  <c:v>34431</c:v>
                </c:pt>
                <c:pt idx="1773">
                  <c:v>34432</c:v>
                </c:pt>
                <c:pt idx="1774">
                  <c:v>34435</c:v>
                </c:pt>
                <c:pt idx="1775">
                  <c:v>34436</c:v>
                </c:pt>
                <c:pt idx="1776">
                  <c:v>34437</c:v>
                </c:pt>
                <c:pt idx="1777">
                  <c:v>34438</c:v>
                </c:pt>
                <c:pt idx="1778">
                  <c:v>34439</c:v>
                </c:pt>
                <c:pt idx="1779">
                  <c:v>34442</c:v>
                </c:pt>
                <c:pt idx="1780">
                  <c:v>34443</c:v>
                </c:pt>
                <c:pt idx="1781">
                  <c:v>34444</c:v>
                </c:pt>
                <c:pt idx="1782">
                  <c:v>34445</c:v>
                </c:pt>
                <c:pt idx="1783">
                  <c:v>34446</c:v>
                </c:pt>
                <c:pt idx="1784">
                  <c:v>34449</c:v>
                </c:pt>
                <c:pt idx="1785">
                  <c:v>34450</c:v>
                </c:pt>
                <c:pt idx="1786">
                  <c:v>34451</c:v>
                </c:pt>
                <c:pt idx="1787">
                  <c:v>34452</c:v>
                </c:pt>
                <c:pt idx="1788">
                  <c:v>34453</c:v>
                </c:pt>
                <c:pt idx="1789">
                  <c:v>34456</c:v>
                </c:pt>
                <c:pt idx="1790">
                  <c:v>34457</c:v>
                </c:pt>
                <c:pt idx="1791">
                  <c:v>34458</c:v>
                </c:pt>
                <c:pt idx="1792">
                  <c:v>34459</c:v>
                </c:pt>
                <c:pt idx="1793">
                  <c:v>34460</c:v>
                </c:pt>
                <c:pt idx="1794">
                  <c:v>34463</c:v>
                </c:pt>
                <c:pt idx="1795">
                  <c:v>34464</c:v>
                </c:pt>
                <c:pt idx="1796">
                  <c:v>34465</c:v>
                </c:pt>
                <c:pt idx="1797">
                  <c:v>34466</c:v>
                </c:pt>
                <c:pt idx="1798">
                  <c:v>34467</c:v>
                </c:pt>
                <c:pt idx="1799">
                  <c:v>34470</c:v>
                </c:pt>
                <c:pt idx="1800">
                  <c:v>34471</c:v>
                </c:pt>
                <c:pt idx="1801">
                  <c:v>34472</c:v>
                </c:pt>
                <c:pt idx="1802">
                  <c:v>34473</c:v>
                </c:pt>
                <c:pt idx="1803">
                  <c:v>34474</c:v>
                </c:pt>
                <c:pt idx="1804">
                  <c:v>34477</c:v>
                </c:pt>
                <c:pt idx="1805">
                  <c:v>34478</c:v>
                </c:pt>
                <c:pt idx="1806">
                  <c:v>34479</c:v>
                </c:pt>
                <c:pt idx="1807">
                  <c:v>34480</c:v>
                </c:pt>
                <c:pt idx="1808">
                  <c:v>34481</c:v>
                </c:pt>
                <c:pt idx="1809">
                  <c:v>34485</c:v>
                </c:pt>
                <c:pt idx="1810">
                  <c:v>34486</c:v>
                </c:pt>
                <c:pt idx="1811">
                  <c:v>34487</c:v>
                </c:pt>
                <c:pt idx="1812">
                  <c:v>34488</c:v>
                </c:pt>
                <c:pt idx="1813">
                  <c:v>34491</c:v>
                </c:pt>
                <c:pt idx="1814">
                  <c:v>34492</c:v>
                </c:pt>
                <c:pt idx="1815">
                  <c:v>34493</c:v>
                </c:pt>
                <c:pt idx="1816">
                  <c:v>34494</c:v>
                </c:pt>
                <c:pt idx="1817">
                  <c:v>34495</c:v>
                </c:pt>
                <c:pt idx="1818">
                  <c:v>34498</c:v>
                </c:pt>
                <c:pt idx="1819">
                  <c:v>34499</c:v>
                </c:pt>
                <c:pt idx="1820">
                  <c:v>34500</c:v>
                </c:pt>
                <c:pt idx="1821">
                  <c:v>34501</c:v>
                </c:pt>
                <c:pt idx="1822">
                  <c:v>34502</c:v>
                </c:pt>
                <c:pt idx="1823">
                  <c:v>34505</c:v>
                </c:pt>
                <c:pt idx="1824">
                  <c:v>34506</c:v>
                </c:pt>
                <c:pt idx="1825">
                  <c:v>34507</c:v>
                </c:pt>
                <c:pt idx="1826">
                  <c:v>34508</c:v>
                </c:pt>
                <c:pt idx="1827">
                  <c:v>34509</c:v>
                </c:pt>
                <c:pt idx="1828">
                  <c:v>34512</c:v>
                </c:pt>
                <c:pt idx="1829">
                  <c:v>34513</c:v>
                </c:pt>
                <c:pt idx="1830">
                  <c:v>34514</c:v>
                </c:pt>
                <c:pt idx="1831">
                  <c:v>34515</c:v>
                </c:pt>
                <c:pt idx="1832">
                  <c:v>34516</c:v>
                </c:pt>
                <c:pt idx="1833">
                  <c:v>34519</c:v>
                </c:pt>
                <c:pt idx="1834">
                  <c:v>34520</c:v>
                </c:pt>
                <c:pt idx="1835">
                  <c:v>34521</c:v>
                </c:pt>
                <c:pt idx="1836">
                  <c:v>34522</c:v>
                </c:pt>
                <c:pt idx="1837">
                  <c:v>34523</c:v>
                </c:pt>
                <c:pt idx="1838">
                  <c:v>34526</c:v>
                </c:pt>
                <c:pt idx="1839">
                  <c:v>34527</c:v>
                </c:pt>
                <c:pt idx="1840">
                  <c:v>34528</c:v>
                </c:pt>
                <c:pt idx="1841">
                  <c:v>34529</c:v>
                </c:pt>
                <c:pt idx="1842">
                  <c:v>34530</c:v>
                </c:pt>
                <c:pt idx="1843">
                  <c:v>34533</c:v>
                </c:pt>
                <c:pt idx="1844">
                  <c:v>34534</c:v>
                </c:pt>
                <c:pt idx="1845">
                  <c:v>34535</c:v>
                </c:pt>
                <c:pt idx="1846">
                  <c:v>34536</c:v>
                </c:pt>
                <c:pt idx="1847">
                  <c:v>34537</c:v>
                </c:pt>
                <c:pt idx="1848">
                  <c:v>34540</c:v>
                </c:pt>
                <c:pt idx="1849">
                  <c:v>34541</c:v>
                </c:pt>
                <c:pt idx="1850">
                  <c:v>34542</c:v>
                </c:pt>
                <c:pt idx="1851">
                  <c:v>34543</c:v>
                </c:pt>
                <c:pt idx="1852">
                  <c:v>34544</c:v>
                </c:pt>
                <c:pt idx="1853">
                  <c:v>34547</c:v>
                </c:pt>
                <c:pt idx="1854">
                  <c:v>34548</c:v>
                </c:pt>
                <c:pt idx="1855">
                  <c:v>34549</c:v>
                </c:pt>
                <c:pt idx="1856">
                  <c:v>34550</c:v>
                </c:pt>
                <c:pt idx="1857">
                  <c:v>34551</c:v>
                </c:pt>
                <c:pt idx="1858">
                  <c:v>34554</c:v>
                </c:pt>
                <c:pt idx="1859">
                  <c:v>34555</c:v>
                </c:pt>
                <c:pt idx="1860">
                  <c:v>34556</c:v>
                </c:pt>
                <c:pt idx="1861">
                  <c:v>34557</c:v>
                </c:pt>
                <c:pt idx="1862">
                  <c:v>34558</c:v>
                </c:pt>
                <c:pt idx="1863">
                  <c:v>34561</c:v>
                </c:pt>
                <c:pt idx="1864">
                  <c:v>34562</c:v>
                </c:pt>
                <c:pt idx="1865">
                  <c:v>34563</c:v>
                </c:pt>
                <c:pt idx="1866">
                  <c:v>34564</c:v>
                </c:pt>
                <c:pt idx="1867">
                  <c:v>34565</c:v>
                </c:pt>
                <c:pt idx="1868">
                  <c:v>34568</c:v>
                </c:pt>
                <c:pt idx="1869">
                  <c:v>34569</c:v>
                </c:pt>
                <c:pt idx="1870">
                  <c:v>34570</c:v>
                </c:pt>
                <c:pt idx="1871">
                  <c:v>34571</c:v>
                </c:pt>
                <c:pt idx="1872">
                  <c:v>34572</c:v>
                </c:pt>
                <c:pt idx="1873">
                  <c:v>34575</c:v>
                </c:pt>
                <c:pt idx="1874">
                  <c:v>34576</c:v>
                </c:pt>
                <c:pt idx="1875">
                  <c:v>34577</c:v>
                </c:pt>
                <c:pt idx="1876">
                  <c:v>34578</c:v>
                </c:pt>
                <c:pt idx="1877">
                  <c:v>34579</c:v>
                </c:pt>
                <c:pt idx="1878">
                  <c:v>34582</c:v>
                </c:pt>
                <c:pt idx="1879">
                  <c:v>34583</c:v>
                </c:pt>
                <c:pt idx="1880">
                  <c:v>34584</c:v>
                </c:pt>
                <c:pt idx="1881">
                  <c:v>34585</c:v>
                </c:pt>
                <c:pt idx="1882">
                  <c:v>34586</c:v>
                </c:pt>
                <c:pt idx="1883">
                  <c:v>34589</c:v>
                </c:pt>
                <c:pt idx="1884">
                  <c:v>34590</c:v>
                </c:pt>
                <c:pt idx="1885">
                  <c:v>34591</c:v>
                </c:pt>
                <c:pt idx="1886">
                  <c:v>34592</c:v>
                </c:pt>
                <c:pt idx="1887">
                  <c:v>34593</c:v>
                </c:pt>
                <c:pt idx="1888">
                  <c:v>34596</c:v>
                </c:pt>
                <c:pt idx="1889">
                  <c:v>34597</c:v>
                </c:pt>
                <c:pt idx="1890">
                  <c:v>34598</c:v>
                </c:pt>
                <c:pt idx="1891">
                  <c:v>34599</c:v>
                </c:pt>
                <c:pt idx="1892">
                  <c:v>34600</c:v>
                </c:pt>
                <c:pt idx="1893">
                  <c:v>34603</c:v>
                </c:pt>
                <c:pt idx="1894">
                  <c:v>34604</c:v>
                </c:pt>
                <c:pt idx="1895">
                  <c:v>34605</c:v>
                </c:pt>
                <c:pt idx="1896">
                  <c:v>34606</c:v>
                </c:pt>
                <c:pt idx="1897">
                  <c:v>34607</c:v>
                </c:pt>
                <c:pt idx="1898">
                  <c:v>34610</c:v>
                </c:pt>
                <c:pt idx="1899">
                  <c:v>34611</c:v>
                </c:pt>
                <c:pt idx="1900">
                  <c:v>34612</c:v>
                </c:pt>
                <c:pt idx="1901">
                  <c:v>34613</c:v>
                </c:pt>
                <c:pt idx="1902">
                  <c:v>34614</c:v>
                </c:pt>
                <c:pt idx="1903">
                  <c:v>34617</c:v>
                </c:pt>
                <c:pt idx="1904">
                  <c:v>34618</c:v>
                </c:pt>
                <c:pt idx="1905">
                  <c:v>34619</c:v>
                </c:pt>
                <c:pt idx="1906">
                  <c:v>34620</c:v>
                </c:pt>
                <c:pt idx="1907">
                  <c:v>34621</c:v>
                </c:pt>
                <c:pt idx="1908">
                  <c:v>34624</c:v>
                </c:pt>
                <c:pt idx="1909">
                  <c:v>34625</c:v>
                </c:pt>
                <c:pt idx="1910">
                  <c:v>34626</c:v>
                </c:pt>
                <c:pt idx="1911">
                  <c:v>34627</c:v>
                </c:pt>
                <c:pt idx="1912">
                  <c:v>34628</c:v>
                </c:pt>
                <c:pt idx="1913">
                  <c:v>34631</c:v>
                </c:pt>
                <c:pt idx="1914">
                  <c:v>34632</c:v>
                </c:pt>
                <c:pt idx="1915">
                  <c:v>34633</c:v>
                </c:pt>
                <c:pt idx="1916">
                  <c:v>34634</c:v>
                </c:pt>
                <c:pt idx="1917">
                  <c:v>34635</c:v>
                </c:pt>
                <c:pt idx="1918">
                  <c:v>34638</c:v>
                </c:pt>
                <c:pt idx="1919">
                  <c:v>34639</c:v>
                </c:pt>
                <c:pt idx="1920">
                  <c:v>34640</c:v>
                </c:pt>
                <c:pt idx="1921">
                  <c:v>34641</c:v>
                </c:pt>
                <c:pt idx="1922">
                  <c:v>34642</c:v>
                </c:pt>
                <c:pt idx="1923">
                  <c:v>34645</c:v>
                </c:pt>
                <c:pt idx="1924">
                  <c:v>34646</c:v>
                </c:pt>
                <c:pt idx="1925">
                  <c:v>34647</c:v>
                </c:pt>
                <c:pt idx="1926">
                  <c:v>34648</c:v>
                </c:pt>
                <c:pt idx="1927">
                  <c:v>34649</c:v>
                </c:pt>
                <c:pt idx="1928">
                  <c:v>34652</c:v>
                </c:pt>
                <c:pt idx="1929">
                  <c:v>34653</c:v>
                </c:pt>
                <c:pt idx="1930">
                  <c:v>34654</c:v>
                </c:pt>
                <c:pt idx="1931">
                  <c:v>34655</c:v>
                </c:pt>
                <c:pt idx="1932">
                  <c:v>34656</c:v>
                </c:pt>
                <c:pt idx="1933">
                  <c:v>34659</c:v>
                </c:pt>
                <c:pt idx="1934">
                  <c:v>34660</c:v>
                </c:pt>
                <c:pt idx="1935">
                  <c:v>34661</c:v>
                </c:pt>
                <c:pt idx="1936">
                  <c:v>34662</c:v>
                </c:pt>
                <c:pt idx="1937">
                  <c:v>34663</c:v>
                </c:pt>
                <c:pt idx="1938">
                  <c:v>34666</c:v>
                </c:pt>
                <c:pt idx="1939">
                  <c:v>34667</c:v>
                </c:pt>
                <c:pt idx="1940">
                  <c:v>34668</c:v>
                </c:pt>
                <c:pt idx="1941">
                  <c:v>34669</c:v>
                </c:pt>
                <c:pt idx="1942">
                  <c:v>34670</c:v>
                </c:pt>
                <c:pt idx="1943">
                  <c:v>34673</c:v>
                </c:pt>
                <c:pt idx="1944">
                  <c:v>34674</c:v>
                </c:pt>
                <c:pt idx="1945">
                  <c:v>34675</c:v>
                </c:pt>
                <c:pt idx="1946">
                  <c:v>34676</c:v>
                </c:pt>
                <c:pt idx="1947">
                  <c:v>34677</c:v>
                </c:pt>
                <c:pt idx="1948">
                  <c:v>34680</c:v>
                </c:pt>
                <c:pt idx="1949">
                  <c:v>34681</c:v>
                </c:pt>
                <c:pt idx="1950">
                  <c:v>34682</c:v>
                </c:pt>
                <c:pt idx="1951">
                  <c:v>34683</c:v>
                </c:pt>
                <c:pt idx="1952">
                  <c:v>34684</c:v>
                </c:pt>
                <c:pt idx="1953">
                  <c:v>34687</c:v>
                </c:pt>
                <c:pt idx="1954">
                  <c:v>34688</c:v>
                </c:pt>
                <c:pt idx="1955">
                  <c:v>34689</c:v>
                </c:pt>
                <c:pt idx="1956">
                  <c:v>34690</c:v>
                </c:pt>
                <c:pt idx="1957">
                  <c:v>34691</c:v>
                </c:pt>
                <c:pt idx="1958">
                  <c:v>34695</c:v>
                </c:pt>
                <c:pt idx="1959">
                  <c:v>34696</c:v>
                </c:pt>
                <c:pt idx="1960">
                  <c:v>34697</c:v>
                </c:pt>
                <c:pt idx="1961">
                  <c:v>34698</c:v>
                </c:pt>
                <c:pt idx="1962">
                  <c:v>34702</c:v>
                </c:pt>
                <c:pt idx="1963">
                  <c:v>34703</c:v>
                </c:pt>
                <c:pt idx="1964">
                  <c:v>34704</c:v>
                </c:pt>
                <c:pt idx="1965">
                  <c:v>34705</c:v>
                </c:pt>
                <c:pt idx="1966">
                  <c:v>34708</c:v>
                </c:pt>
                <c:pt idx="1967">
                  <c:v>34709</c:v>
                </c:pt>
                <c:pt idx="1968">
                  <c:v>34710</c:v>
                </c:pt>
                <c:pt idx="1969">
                  <c:v>34711</c:v>
                </c:pt>
                <c:pt idx="1970">
                  <c:v>34712</c:v>
                </c:pt>
                <c:pt idx="1971">
                  <c:v>34715</c:v>
                </c:pt>
                <c:pt idx="1972">
                  <c:v>34716</c:v>
                </c:pt>
                <c:pt idx="1973">
                  <c:v>34717</c:v>
                </c:pt>
                <c:pt idx="1974">
                  <c:v>34718</c:v>
                </c:pt>
                <c:pt idx="1975">
                  <c:v>34719</c:v>
                </c:pt>
                <c:pt idx="1976">
                  <c:v>34722</c:v>
                </c:pt>
                <c:pt idx="1977">
                  <c:v>34723</c:v>
                </c:pt>
                <c:pt idx="1978">
                  <c:v>34724</c:v>
                </c:pt>
                <c:pt idx="1979">
                  <c:v>34725</c:v>
                </c:pt>
                <c:pt idx="1980">
                  <c:v>34726</c:v>
                </c:pt>
                <c:pt idx="1981">
                  <c:v>34729</c:v>
                </c:pt>
                <c:pt idx="1982">
                  <c:v>34730</c:v>
                </c:pt>
                <c:pt idx="1983">
                  <c:v>34731</c:v>
                </c:pt>
                <c:pt idx="1984">
                  <c:v>34732</c:v>
                </c:pt>
                <c:pt idx="1985">
                  <c:v>34733</c:v>
                </c:pt>
                <c:pt idx="1986">
                  <c:v>34736</c:v>
                </c:pt>
                <c:pt idx="1987">
                  <c:v>34737</c:v>
                </c:pt>
                <c:pt idx="1988">
                  <c:v>34738</c:v>
                </c:pt>
                <c:pt idx="1989">
                  <c:v>34739</c:v>
                </c:pt>
                <c:pt idx="1990">
                  <c:v>34740</c:v>
                </c:pt>
                <c:pt idx="1991">
                  <c:v>34743</c:v>
                </c:pt>
                <c:pt idx="1992">
                  <c:v>34744</c:v>
                </c:pt>
                <c:pt idx="1993">
                  <c:v>34745</c:v>
                </c:pt>
                <c:pt idx="1994">
                  <c:v>34746</c:v>
                </c:pt>
                <c:pt idx="1995">
                  <c:v>34747</c:v>
                </c:pt>
                <c:pt idx="1996">
                  <c:v>34750</c:v>
                </c:pt>
                <c:pt idx="1997">
                  <c:v>34751</c:v>
                </c:pt>
                <c:pt idx="1998">
                  <c:v>34752</c:v>
                </c:pt>
                <c:pt idx="1999">
                  <c:v>34753</c:v>
                </c:pt>
                <c:pt idx="2000">
                  <c:v>34754</c:v>
                </c:pt>
                <c:pt idx="2001">
                  <c:v>34757</c:v>
                </c:pt>
                <c:pt idx="2002">
                  <c:v>34758</c:v>
                </c:pt>
                <c:pt idx="2003">
                  <c:v>34759</c:v>
                </c:pt>
                <c:pt idx="2004">
                  <c:v>34760</c:v>
                </c:pt>
                <c:pt idx="2005">
                  <c:v>34761</c:v>
                </c:pt>
                <c:pt idx="2006">
                  <c:v>34764</c:v>
                </c:pt>
                <c:pt idx="2007">
                  <c:v>34765</c:v>
                </c:pt>
                <c:pt idx="2008">
                  <c:v>34766</c:v>
                </c:pt>
                <c:pt idx="2009">
                  <c:v>34767</c:v>
                </c:pt>
                <c:pt idx="2010">
                  <c:v>34768</c:v>
                </c:pt>
                <c:pt idx="2011">
                  <c:v>34771</c:v>
                </c:pt>
                <c:pt idx="2012">
                  <c:v>34772</c:v>
                </c:pt>
                <c:pt idx="2013">
                  <c:v>34773</c:v>
                </c:pt>
                <c:pt idx="2014">
                  <c:v>34774</c:v>
                </c:pt>
                <c:pt idx="2015">
                  <c:v>34775</c:v>
                </c:pt>
                <c:pt idx="2016">
                  <c:v>34778</c:v>
                </c:pt>
                <c:pt idx="2017">
                  <c:v>34779</c:v>
                </c:pt>
                <c:pt idx="2018">
                  <c:v>34780</c:v>
                </c:pt>
                <c:pt idx="2019">
                  <c:v>34781</c:v>
                </c:pt>
                <c:pt idx="2020">
                  <c:v>34782</c:v>
                </c:pt>
                <c:pt idx="2021">
                  <c:v>34785</c:v>
                </c:pt>
                <c:pt idx="2022">
                  <c:v>34786</c:v>
                </c:pt>
                <c:pt idx="2023">
                  <c:v>34787</c:v>
                </c:pt>
                <c:pt idx="2024">
                  <c:v>34788</c:v>
                </c:pt>
                <c:pt idx="2025">
                  <c:v>34789</c:v>
                </c:pt>
                <c:pt idx="2026">
                  <c:v>34792</c:v>
                </c:pt>
                <c:pt idx="2027">
                  <c:v>34793</c:v>
                </c:pt>
                <c:pt idx="2028">
                  <c:v>34794</c:v>
                </c:pt>
                <c:pt idx="2029">
                  <c:v>34795</c:v>
                </c:pt>
                <c:pt idx="2030">
                  <c:v>34796</c:v>
                </c:pt>
                <c:pt idx="2031">
                  <c:v>34799</c:v>
                </c:pt>
                <c:pt idx="2032">
                  <c:v>34800</c:v>
                </c:pt>
                <c:pt idx="2033">
                  <c:v>34801</c:v>
                </c:pt>
                <c:pt idx="2034">
                  <c:v>34802</c:v>
                </c:pt>
                <c:pt idx="2035">
                  <c:v>34806</c:v>
                </c:pt>
                <c:pt idx="2036">
                  <c:v>34807</c:v>
                </c:pt>
                <c:pt idx="2037">
                  <c:v>34808</c:v>
                </c:pt>
                <c:pt idx="2038">
                  <c:v>34809</c:v>
                </c:pt>
                <c:pt idx="2039">
                  <c:v>34810</c:v>
                </c:pt>
                <c:pt idx="2040">
                  <c:v>34813</c:v>
                </c:pt>
                <c:pt idx="2041">
                  <c:v>34814</c:v>
                </c:pt>
                <c:pt idx="2042">
                  <c:v>34815</c:v>
                </c:pt>
                <c:pt idx="2043">
                  <c:v>34816</c:v>
                </c:pt>
                <c:pt idx="2044">
                  <c:v>34817</c:v>
                </c:pt>
                <c:pt idx="2045">
                  <c:v>34820</c:v>
                </c:pt>
                <c:pt idx="2046">
                  <c:v>34821</c:v>
                </c:pt>
                <c:pt idx="2047">
                  <c:v>34822</c:v>
                </c:pt>
                <c:pt idx="2048">
                  <c:v>34823</c:v>
                </c:pt>
                <c:pt idx="2049">
                  <c:v>34824</c:v>
                </c:pt>
                <c:pt idx="2050">
                  <c:v>34827</c:v>
                </c:pt>
                <c:pt idx="2051">
                  <c:v>34828</c:v>
                </c:pt>
                <c:pt idx="2052">
                  <c:v>34829</c:v>
                </c:pt>
                <c:pt idx="2053">
                  <c:v>34830</c:v>
                </c:pt>
                <c:pt idx="2054">
                  <c:v>34831</c:v>
                </c:pt>
                <c:pt idx="2055">
                  <c:v>34834</c:v>
                </c:pt>
                <c:pt idx="2056">
                  <c:v>34835</c:v>
                </c:pt>
                <c:pt idx="2057">
                  <c:v>34836</c:v>
                </c:pt>
                <c:pt idx="2058">
                  <c:v>34837</c:v>
                </c:pt>
                <c:pt idx="2059">
                  <c:v>34838</c:v>
                </c:pt>
                <c:pt idx="2060">
                  <c:v>34841</c:v>
                </c:pt>
                <c:pt idx="2061">
                  <c:v>34842</c:v>
                </c:pt>
                <c:pt idx="2062">
                  <c:v>34843</c:v>
                </c:pt>
                <c:pt idx="2063">
                  <c:v>34844</c:v>
                </c:pt>
                <c:pt idx="2064">
                  <c:v>34845</c:v>
                </c:pt>
                <c:pt idx="2065">
                  <c:v>34849</c:v>
                </c:pt>
                <c:pt idx="2066">
                  <c:v>34850</c:v>
                </c:pt>
                <c:pt idx="2067">
                  <c:v>34851</c:v>
                </c:pt>
                <c:pt idx="2068">
                  <c:v>34852</c:v>
                </c:pt>
                <c:pt idx="2069">
                  <c:v>34855</c:v>
                </c:pt>
                <c:pt idx="2070">
                  <c:v>34856</c:v>
                </c:pt>
                <c:pt idx="2071">
                  <c:v>34857</c:v>
                </c:pt>
                <c:pt idx="2072">
                  <c:v>34858</c:v>
                </c:pt>
                <c:pt idx="2073">
                  <c:v>34859</c:v>
                </c:pt>
                <c:pt idx="2074">
                  <c:v>34862</c:v>
                </c:pt>
                <c:pt idx="2075">
                  <c:v>34863</c:v>
                </c:pt>
                <c:pt idx="2076">
                  <c:v>34864</c:v>
                </c:pt>
                <c:pt idx="2077">
                  <c:v>34865</c:v>
                </c:pt>
                <c:pt idx="2078">
                  <c:v>34866</c:v>
                </c:pt>
                <c:pt idx="2079">
                  <c:v>34869</c:v>
                </c:pt>
                <c:pt idx="2080">
                  <c:v>34870</c:v>
                </c:pt>
                <c:pt idx="2081">
                  <c:v>34871</c:v>
                </c:pt>
                <c:pt idx="2082">
                  <c:v>34872</c:v>
                </c:pt>
                <c:pt idx="2083">
                  <c:v>34873</c:v>
                </c:pt>
                <c:pt idx="2084">
                  <c:v>34876</c:v>
                </c:pt>
                <c:pt idx="2085">
                  <c:v>34877</c:v>
                </c:pt>
                <c:pt idx="2086">
                  <c:v>34878</c:v>
                </c:pt>
                <c:pt idx="2087">
                  <c:v>34879</c:v>
                </c:pt>
                <c:pt idx="2088">
                  <c:v>34880</c:v>
                </c:pt>
                <c:pt idx="2089">
                  <c:v>34883</c:v>
                </c:pt>
                <c:pt idx="2090">
                  <c:v>34884</c:v>
                </c:pt>
                <c:pt idx="2091">
                  <c:v>34885</c:v>
                </c:pt>
                <c:pt idx="2092">
                  <c:v>34886</c:v>
                </c:pt>
                <c:pt idx="2093">
                  <c:v>34887</c:v>
                </c:pt>
                <c:pt idx="2094">
                  <c:v>34890</c:v>
                </c:pt>
                <c:pt idx="2095">
                  <c:v>34891</c:v>
                </c:pt>
                <c:pt idx="2096">
                  <c:v>34892</c:v>
                </c:pt>
                <c:pt idx="2097">
                  <c:v>34893</c:v>
                </c:pt>
                <c:pt idx="2098">
                  <c:v>34894</c:v>
                </c:pt>
                <c:pt idx="2099">
                  <c:v>34897</c:v>
                </c:pt>
                <c:pt idx="2100">
                  <c:v>34898</c:v>
                </c:pt>
                <c:pt idx="2101">
                  <c:v>34899</c:v>
                </c:pt>
                <c:pt idx="2102">
                  <c:v>34900</c:v>
                </c:pt>
                <c:pt idx="2103">
                  <c:v>34901</c:v>
                </c:pt>
                <c:pt idx="2104">
                  <c:v>34904</c:v>
                </c:pt>
                <c:pt idx="2105">
                  <c:v>34905</c:v>
                </c:pt>
                <c:pt idx="2106">
                  <c:v>34906</c:v>
                </c:pt>
                <c:pt idx="2107">
                  <c:v>34907</c:v>
                </c:pt>
                <c:pt idx="2108">
                  <c:v>34908</c:v>
                </c:pt>
                <c:pt idx="2109">
                  <c:v>34911</c:v>
                </c:pt>
                <c:pt idx="2110">
                  <c:v>34912</c:v>
                </c:pt>
                <c:pt idx="2111">
                  <c:v>34913</c:v>
                </c:pt>
                <c:pt idx="2112">
                  <c:v>34914</c:v>
                </c:pt>
                <c:pt idx="2113">
                  <c:v>34915</c:v>
                </c:pt>
                <c:pt idx="2114">
                  <c:v>34918</c:v>
                </c:pt>
                <c:pt idx="2115">
                  <c:v>34919</c:v>
                </c:pt>
                <c:pt idx="2116">
                  <c:v>34920</c:v>
                </c:pt>
                <c:pt idx="2117">
                  <c:v>34921</c:v>
                </c:pt>
                <c:pt idx="2118">
                  <c:v>34922</c:v>
                </c:pt>
                <c:pt idx="2119">
                  <c:v>34925</c:v>
                </c:pt>
                <c:pt idx="2120">
                  <c:v>34926</c:v>
                </c:pt>
                <c:pt idx="2121">
                  <c:v>34927</c:v>
                </c:pt>
                <c:pt idx="2122">
                  <c:v>34928</c:v>
                </c:pt>
                <c:pt idx="2123">
                  <c:v>34929</c:v>
                </c:pt>
                <c:pt idx="2124">
                  <c:v>34932</c:v>
                </c:pt>
                <c:pt idx="2125">
                  <c:v>34933</c:v>
                </c:pt>
                <c:pt idx="2126">
                  <c:v>34934</c:v>
                </c:pt>
                <c:pt idx="2127">
                  <c:v>34935</c:v>
                </c:pt>
                <c:pt idx="2128">
                  <c:v>34936</c:v>
                </c:pt>
                <c:pt idx="2129">
                  <c:v>34939</c:v>
                </c:pt>
                <c:pt idx="2130">
                  <c:v>34940</c:v>
                </c:pt>
                <c:pt idx="2131">
                  <c:v>34941</c:v>
                </c:pt>
                <c:pt idx="2132">
                  <c:v>34942</c:v>
                </c:pt>
                <c:pt idx="2133">
                  <c:v>34943</c:v>
                </c:pt>
                <c:pt idx="2134">
                  <c:v>34946</c:v>
                </c:pt>
                <c:pt idx="2135">
                  <c:v>34947</c:v>
                </c:pt>
                <c:pt idx="2136">
                  <c:v>34948</c:v>
                </c:pt>
                <c:pt idx="2137">
                  <c:v>34949</c:v>
                </c:pt>
                <c:pt idx="2138">
                  <c:v>34950</c:v>
                </c:pt>
                <c:pt idx="2139">
                  <c:v>34953</c:v>
                </c:pt>
                <c:pt idx="2140">
                  <c:v>34954</c:v>
                </c:pt>
                <c:pt idx="2141">
                  <c:v>34955</c:v>
                </c:pt>
                <c:pt idx="2142">
                  <c:v>34956</c:v>
                </c:pt>
                <c:pt idx="2143">
                  <c:v>34957</c:v>
                </c:pt>
                <c:pt idx="2144">
                  <c:v>34960</c:v>
                </c:pt>
                <c:pt idx="2145">
                  <c:v>34961</c:v>
                </c:pt>
                <c:pt idx="2146">
                  <c:v>34962</c:v>
                </c:pt>
                <c:pt idx="2147">
                  <c:v>34963</c:v>
                </c:pt>
                <c:pt idx="2148">
                  <c:v>34964</c:v>
                </c:pt>
                <c:pt idx="2149">
                  <c:v>34967</c:v>
                </c:pt>
                <c:pt idx="2150">
                  <c:v>34968</c:v>
                </c:pt>
                <c:pt idx="2151">
                  <c:v>34969</c:v>
                </c:pt>
                <c:pt idx="2152">
                  <c:v>34970</c:v>
                </c:pt>
                <c:pt idx="2153">
                  <c:v>34971</c:v>
                </c:pt>
                <c:pt idx="2154">
                  <c:v>34974</c:v>
                </c:pt>
                <c:pt idx="2155">
                  <c:v>34975</c:v>
                </c:pt>
                <c:pt idx="2156">
                  <c:v>34976</c:v>
                </c:pt>
                <c:pt idx="2157">
                  <c:v>34977</c:v>
                </c:pt>
                <c:pt idx="2158">
                  <c:v>34978</c:v>
                </c:pt>
                <c:pt idx="2159">
                  <c:v>34981</c:v>
                </c:pt>
                <c:pt idx="2160">
                  <c:v>34982</c:v>
                </c:pt>
                <c:pt idx="2161">
                  <c:v>34983</c:v>
                </c:pt>
                <c:pt idx="2162">
                  <c:v>34984</c:v>
                </c:pt>
                <c:pt idx="2163">
                  <c:v>34985</c:v>
                </c:pt>
                <c:pt idx="2164">
                  <c:v>34988</c:v>
                </c:pt>
                <c:pt idx="2165">
                  <c:v>34989</c:v>
                </c:pt>
                <c:pt idx="2166">
                  <c:v>34990</c:v>
                </c:pt>
                <c:pt idx="2167">
                  <c:v>34991</c:v>
                </c:pt>
                <c:pt idx="2168">
                  <c:v>34992</c:v>
                </c:pt>
                <c:pt idx="2169">
                  <c:v>34995</c:v>
                </c:pt>
                <c:pt idx="2170">
                  <c:v>34996</c:v>
                </c:pt>
                <c:pt idx="2171">
                  <c:v>34997</c:v>
                </c:pt>
                <c:pt idx="2172">
                  <c:v>34998</c:v>
                </c:pt>
                <c:pt idx="2173">
                  <c:v>34999</c:v>
                </c:pt>
                <c:pt idx="2174">
                  <c:v>35002</c:v>
                </c:pt>
                <c:pt idx="2175">
                  <c:v>35003</c:v>
                </c:pt>
                <c:pt idx="2176">
                  <c:v>35004</c:v>
                </c:pt>
                <c:pt idx="2177">
                  <c:v>35005</c:v>
                </c:pt>
                <c:pt idx="2178">
                  <c:v>35006</c:v>
                </c:pt>
                <c:pt idx="2179">
                  <c:v>35009</c:v>
                </c:pt>
                <c:pt idx="2180">
                  <c:v>35010</c:v>
                </c:pt>
                <c:pt idx="2181">
                  <c:v>35011</c:v>
                </c:pt>
                <c:pt idx="2182">
                  <c:v>35012</c:v>
                </c:pt>
                <c:pt idx="2183">
                  <c:v>35013</c:v>
                </c:pt>
                <c:pt idx="2184">
                  <c:v>35016</c:v>
                </c:pt>
                <c:pt idx="2185">
                  <c:v>35017</c:v>
                </c:pt>
                <c:pt idx="2186">
                  <c:v>35018</c:v>
                </c:pt>
                <c:pt idx="2187">
                  <c:v>35019</c:v>
                </c:pt>
                <c:pt idx="2188">
                  <c:v>35020</c:v>
                </c:pt>
                <c:pt idx="2189">
                  <c:v>35023</c:v>
                </c:pt>
                <c:pt idx="2190">
                  <c:v>35024</c:v>
                </c:pt>
                <c:pt idx="2191">
                  <c:v>35025</c:v>
                </c:pt>
                <c:pt idx="2192">
                  <c:v>35026</c:v>
                </c:pt>
                <c:pt idx="2193">
                  <c:v>35027</c:v>
                </c:pt>
                <c:pt idx="2194">
                  <c:v>35030</c:v>
                </c:pt>
                <c:pt idx="2195">
                  <c:v>35031</c:v>
                </c:pt>
                <c:pt idx="2196">
                  <c:v>35032</c:v>
                </c:pt>
                <c:pt idx="2197">
                  <c:v>35033</c:v>
                </c:pt>
                <c:pt idx="2198">
                  <c:v>35034</c:v>
                </c:pt>
                <c:pt idx="2199">
                  <c:v>35037</c:v>
                </c:pt>
                <c:pt idx="2200">
                  <c:v>35038</c:v>
                </c:pt>
                <c:pt idx="2201">
                  <c:v>35039</c:v>
                </c:pt>
                <c:pt idx="2202">
                  <c:v>35040</c:v>
                </c:pt>
                <c:pt idx="2203">
                  <c:v>35041</c:v>
                </c:pt>
                <c:pt idx="2204">
                  <c:v>35044</c:v>
                </c:pt>
                <c:pt idx="2205">
                  <c:v>35045</c:v>
                </c:pt>
                <c:pt idx="2206">
                  <c:v>35046</c:v>
                </c:pt>
                <c:pt idx="2207">
                  <c:v>35047</c:v>
                </c:pt>
                <c:pt idx="2208">
                  <c:v>35048</c:v>
                </c:pt>
                <c:pt idx="2209">
                  <c:v>35051</c:v>
                </c:pt>
                <c:pt idx="2210">
                  <c:v>35052</c:v>
                </c:pt>
                <c:pt idx="2211">
                  <c:v>35053</c:v>
                </c:pt>
                <c:pt idx="2212">
                  <c:v>35054</c:v>
                </c:pt>
                <c:pt idx="2213">
                  <c:v>35055</c:v>
                </c:pt>
                <c:pt idx="2214">
                  <c:v>35059</c:v>
                </c:pt>
                <c:pt idx="2215">
                  <c:v>35060</c:v>
                </c:pt>
                <c:pt idx="2216">
                  <c:v>35061</c:v>
                </c:pt>
                <c:pt idx="2217">
                  <c:v>35062</c:v>
                </c:pt>
                <c:pt idx="2218">
                  <c:v>35066</c:v>
                </c:pt>
                <c:pt idx="2219">
                  <c:v>35067</c:v>
                </c:pt>
                <c:pt idx="2220">
                  <c:v>35068</c:v>
                </c:pt>
                <c:pt idx="2221">
                  <c:v>35069</c:v>
                </c:pt>
                <c:pt idx="2222">
                  <c:v>35072</c:v>
                </c:pt>
                <c:pt idx="2223">
                  <c:v>35073</c:v>
                </c:pt>
                <c:pt idx="2224">
                  <c:v>35074</c:v>
                </c:pt>
                <c:pt idx="2225">
                  <c:v>35075</c:v>
                </c:pt>
                <c:pt idx="2226">
                  <c:v>35076</c:v>
                </c:pt>
                <c:pt idx="2227">
                  <c:v>35079</c:v>
                </c:pt>
                <c:pt idx="2228">
                  <c:v>35080</c:v>
                </c:pt>
                <c:pt idx="2229">
                  <c:v>35081</c:v>
                </c:pt>
                <c:pt idx="2230">
                  <c:v>35082</c:v>
                </c:pt>
                <c:pt idx="2231">
                  <c:v>35083</c:v>
                </c:pt>
                <c:pt idx="2232">
                  <c:v>35086</c:v>
                </c:pt>
                <c:pt idx="2233">
                  <c:v>35087</c:v>
                </c:pt>
                <c:pt idx="2234">
                  <c:v>35088</c:v>
                </c:pt>
                <c:pt idx="2235">
                  <c:v>35089</c:v>
                </c:pt>
                <c:pt idx="2236">
                  <c:v>35090</c:v>
                </c:pt>
                <c:pt idx="2237">
                  <c:v>35093</c:v>
                </c:pt>
                <c:pt idx="2238">
                  <c:v>35094</c:v>
                </c:pt>
                <c:pt idx="2239">
                  <c:v>35095</c:v>
                </c:pt>
                <c:pt idx="2240">
                  <c:v>35096</c:v>
                </c:pt>
                <c:pt idx="2241">
                  <c:v>35097</c:v>
                </c:pt>
                <c:pt idx="2242">
                  <c:v>35100</c:v>
                </c:pt>
                <c:pt idx="2243">
                  <c:v>35101</c:v>
                </c:pt>
                <c:pt idx="2244">
                  <c:v>35102</c:v>
                </c:pt>
                <c:pt idx="2245">
                  <c:v>35103</c:v>
                </c:pt>
                <c:pt idx="2246">
                  <c:v>35104</c:v>
                </c:pt>
                <c:pt idx="2247">
                  <c:v>35107</c:v>
                </c:pt>
                <c:pt idx="2248">
                  <c:v>35108</c:v>
                </c:pt>
                <c:pt idx="2249">
                  <c:v>35109</c:v>
                </c:pt>
                <c:pt idx="2250">
                  <c:v>35110</c:v>
                </c:pt>
                <c:pt idx="2251">
                  <c:v>35111</c:v>
                </c:pt>
                <c:pt idx="2252">
                  <c:v>35114</c:v>
                </c:pt>
                <c:pt idx="2253">
                  <c:v>35115</c:v>
                </c:pt>
                <c:pt idx="2254">
                  <c:v>35116</c:v>
                </c:pt>
                <c:pt idx="2255">
                  <c:v>35117</c:v>
                </c:pt>
                <c:pt idx="2256">
                  <c:v>35118</c:v>
                </c:pt>
                <c:pt idx="2257">
                  <c:v>35121</c:v>
                </c:pt>
                <c:pt idx="2258">
                  <c:v>35122</c:v>
                </c:pt>
                <c:pt idx="2259">
                  <c:v>35123</c:v>
                </c:pt>
                <c:pt idx="2260">
                  <c:v>35124</c:v>
                </c:pt>
                <c:pt idx="2261">
                  <c:v>35125</c:v>
                </c:pt>
                <c:pt idx="2262">
                  <c:v>35128</c:v>
                </c:pt>
                <c:pt idx="2263">
                  <c:v>35129</c:v>
                </c:pt>
                <c:pt idx="2264">
                  <c:v>35130</c:v>
                </c:pt>
                <c:pt idx="2265">
                  <c:v>35131</c:v>
                </c:pt>
                <c:pt idx="2266">
                  <c:v>35132</c:v>
                </c:pt>
                <c:pt idx="2267">
                  <c:v>35135</c:v>
                </c:pt>
                <c:pt idx="2268">
                  <c:v>35136</c:v>
                </c:pt>
                <c:pt idx="2269">
                  <c:v>35137</c:v>
                </c:pt>
                <c:pt idx="2270">
                  <c:v>35138</c:v>
                </c:pt>
                <c:pt idx="2271">
                  <c:v>35139</c:v>
                </c:pt>
                <c:pt idx="2272">
                  <c:v>35142</c:v>
                </c:pt>
                <c:pt idx="2273">
                  <c:v>35143</c:v>
                </c:pt>
                <c:pt idx="2274">
                  <c:v>35144</c:v>
                </c:pt>
                <c:pt idx="2275">
                  <c:v>35145</c:v>
                </c:pt>
                <c:pt idx="2276">
                  <c:v>35146</c:v>
                </c:pt>
                <c:pt idx="2277">
                  <c:v>35149</c:v>
                </c:pt>
                <c:pt idx="2278">
                  <c:v>35150</c:v>
                </c:pt>
                <c:pt idx="2279">
                  <c:v>35151</c:v>
                </c:pt>
                <c:pt idx="2280">
                  <c:v>35152</c:v>
                </c:pt>
                <c:pt idx="2281">
                  <c:v>35153</c:v>
                </c:pt>
                <c:pt idx="2282">
                  <c:v>35156</c:v>
                </c:pt>
                <c:pt idx="2283">
                  <c:v>35157</c:v>
                </c:pt>
                <c:pt idx="2284">
                  <c:v>35158</c:v>
                </c:pt>
                <c:pt idx="2285">
                  <c:v>35159</c:v>
                </c:pt>
                <c:pt idx="2286">
                  <c:v>35163</c:v>
                </c:pt>
                <c:pt idx="2287">
                  <c:v>35164</c:v>
                </c:pt>
                <c:pt idx="2288">
                  <c:v>35165</c:v>
                </c:pt>
                <c:pt idx="2289">
                  <c:v>35166</c:v>
                </c:pt>
                <c:pt idx="2290">
                  <c:v>35167</c:v>
                </c:pt>
                <c:pt idx="2291">
                  <c:v>35170</c:v>
                </c:pt>
                <c:pt idx="2292">
                  <c:v>35171</c:v>
                </c:pt>
                <c:pt idx="2293">
                  <c:v>35172</c:v>
                </c:pt>
                <c:pt idx="2294">
                  <c:v>35173</c:v>
                </c:pt>
                <c:pt idx="2295">
                  <c:v>35174</c:v>
                </c:pt>
                <c:pt idx="2296">
                  <c:v>35177</c:v>
                </c:pt>
                <c:pt idx="2297">
                  <c:v>35178</c:v>
                </c:pt>
                <c:pt idx="2298">
                  <c:v>35179</c:v>
                </c:pt>
                <c:pt idx="2299">
                  <c:v>35180</c:v>
                </c:pt>
                <c:pt idx="2300">
                  <c:v>35181</c:v>
                </c:pt>
                <c:pt idx="2301">
                  <c:v>35184</c:v>
                </c:pt>
                <c:pt idx="2302">
                  <c:v>35185</c:v>
                </c:pt>
                <c:pt idx="2303">
                  <c:v>35186</c:v>
                </c:pt>
                <c:pt idx="2304">
                  <c:v>35187</c:v>
                </c:pt>
                <c:pt idx="2305">
                  <c:v>35188</c:v>
                </c:pt>
                <c:pt idx="2306">
                  <c:v>35191</c:v>
                </c:pt>
                <c:pt idx="2307">
                  <c:v>35192</c:v>
                </c:pt>
                <c:pt idx="2308">
                  <c:v>35193</c:v>
                </c:pt>
                <c:pt idx="2309">
                  <c:v>35194</c:v>
                </c:pt>
                <c:pt idx="2310">
                  <c:v>35195</c:v>
                </c:pt>
                <c:pt idx="2311">
                  <c:v>35198</c:v>
                </c:pt>
                <c:pt idx="2312">
                  <c:v>35199</c:v>
                </c:pt>
                <c:pt idx="2313">
                  <c:v>35200</c:v>
                </c:pt>
                <c:pt idx="2314">
                  <c:v>35201</c:v>
                </c:pt>
                <c:pt idx="2315">
                  <c:v>35202</c:v>
                </c:pt>
                <c:pt idx="2316">
                  <c:v>35205</c:v>
                </c:pt>
                <c:pt idx="2317">
                  <c:v>35206</c:v>
                </c:pt>
                <c:pt idx="2318">
                  <c:v>35207</c:v>
                </c:pt>
                <c:pt idx="2319">
                  <c:v>35208</c:v>
                </c:pt>
                <c:pt idx="2320">
                  <c:v>35209</c:v>
                </c:pt>
                <c:pt idx="2321">
                  <c:v>35213</c:v>
                </c:pt>
                <c:pt idx="2322">
                  <c:v>35214</c:v>
                </c:pt>
                <c:pt idx="2323">
                  <c:v>35215</c:v>
                </c:pt>
                <c:pt idx="2324">
                  <c:v>35216</c:v>
                </c:pt>
                <c:pt idx="2325">
                  <c:v>35219</c:v>
                </c:pt>
                <c:pt idx="2326">
                  <c:v>35220</c:v>
                </c:pt>
                <c:pt idx="2327">
                  <c:v>35221</c:v>
                </c:pt>
                <c:pt idx="2328">
                  <c:v>35222</c:v>
                </c:pt>
                <c:pt idx="2329">
                  <c:v>35223</c:v>
                </c:pt>
                <c:pt idx="2330">
                  <c:v>35226</c:v>
                </c:pt>
                <c:pt idx="2331">
                  <c:v>35227</c:v>
                </c:pt>
                <c:pt idx="2332">
                  <c:v>35228</c:v>
                </c:pt>
                <c:pt idx="2333">
                  <c:v>35229</c:v>
                </c:pt>
                <c:pt idx="2334">
                  <c:v>35230</c:v>
                </c:pt>
                <c:pt idx="2335">
                  <c:v>35233</c:v>
                </c:pt>
                <c:pt idx="2336">
                  <c:v>35234</c:v>
                </c:pt>
                <c:pt idx="2337">
                  <c:v>35235</c:v>
                </c:pt>
                <c:pt idx="2338">
                  <c:v>35236</c:v>
                </c:pt>
                <c:pt idx="2339">
                  <c:v>35237</c:v>
                </c:pt>
                <c:pt idx="2340">
                  <c:v>35240</c:v>
                </c:pt>
                <c:pt idx="2341">
                  <c:v>35241</c:v>
                </c:pt>
                <c:pt idx="2342">
                  <c:v>35242</c:v>
                </c:pt>
                <c:pt idx="2343">
                  <c:v>35243</c:v>
                </c:pt>
                <c:pt idx="2344">
                  <c:v>35244</c:v>
                </c:pt>
                <c:pt idx="2345">
                  <c:v>35247</c:v>
                </c:pt>
                <c:pt idx="2346">
                  <c:v>35248</c:v>
                </c:pt>
                <c:pt idx="2347">
                  <c:v>35249</c:v>
                </c:pt>
                <c:pt idx="2348">
                  <c:v>35250</c:v>
                </c:pt>
                <c:pt idx="2349">
                  <c:v>35251</c:v>
                </c:pt>
                <c:pt idx="2350">
                  <c:v>35254</c:v>
                </c:pt>
                <c:pt idx="2351">
                  <c:v>35255</c:v>
                </c:pt>
                <c:pt idx="2352">
                  <c:v>35256</c:v>
                </c:pt>
                <c:pt idx="2353">
                  <c:v>35257</c:v>
                </c:pt>
                <c:pt idx="2354">
                  <c:v>35258</c:v>
                </c:pt>
                <c:pt idx="2355">
                  <c:v>35261</c:v>
                </c:pt>
                <c:pt idx="2356">
                  <c:v>35262</c:v>
                </c:pt>
                <c:pt idx="2357">
                  <c:v>35263</c:v>
                </c:pt>
                <c:pt idx="2358">
                  <c:v>35264</c:v>
                </c:pt>
                <c:pt idx="2359">
                  <c:v>35265</c:v>
                </c:pt>
                <c:pt idx="2360">
                  <c:v>35268</c:v>
                </c:pt>
                <c:pt idx="2361">
                  <c:v>35269</c:v>
                </c:pt>
                <c:pt idx="2362">
                  <c:v>35270</c:v>
                </c:pt>
                <c:pt idx="2363">
                  <c:v>35271</c:v>
                </c:pt>
                <c:pt idx="2364">
                  <c:v>35272</c:v>
                </c:pt>
                <c:pt idx="2365">
                  <c:v>35275</c:v>
                </c:pt>
                <c:pt idx="2366">
                  <c:v>35276</c:v>
                </c:pt>
                <c:pt idx="2367">
                  <c:v>35277</c:v>
                </c:pt>
                <c:pt idx="2368">
                  <c:v>35278</c:v>
                </c:pt>
                <c:pt idx="2369">
                  <c:v>35279</c:v>
                </c:pt>
                <c:pt idx="2370">
                  <c:v>35282</c:v>
                </c:pt>
                <c:pt idx="2371">
                  <c:v>35283</c:v>
                </c:pt>
                <c:pt idx="2372">
                  <c:v>35284</c:v>
                </c:pt>
                <c:pt idx="2373">
                  <c:v>35285</c:v>
                </c:pt>
                <c:pt idx="2374">
                  <c:v>35286</c:v>
                </c:pt>
                <c:pt idx="2375">
                  <c:v>35289</c:v>
                </c:pt>
                <c:pt idx="2376">
                  <c:v>35290</c:v>
                </c:pt>
                <c:pt idx="2377">
                  <c:v>35291</c:v>
                </c:pt>
                <c:pt idx="2378">
                  <c:v>35292</c:v>
                </c:pt>
                <c:pt idx="2379">
                  <c:v>35293</c:v>
                </c:pt>
                <c:pt idx="2380">
                  <c:v>35296</c:v>
                </c:pt>
                <c:pt idx="2381">
                  <c:v>35297</c:v>
                </c:pt>
                <c:pt idx="2382">
                  <c:v>35298</c:v>
                </c:pt>
                <c:pt idx="2383">
                  <c:v>35299</c:v>
                </c:pt>
                <c:pt idx="2384">
                  <c:v>35300</c:v>
                </c:pt>
                <c:pt idx="2385">
                  <c:v>35303</c:v>
                </c:pt>
                <c:pt idx="2386">
                  <c:v>35304</c:v>
                </c:pt>
                <c:pt idx="2387">
                  <c:v>35305</c:v>
                </c:pt>
                <c:pt idx="2388">
                  <c:v>35306</c:v>
                </c:pt>
                <c:pt idx="2389">
                  <c:v>35307</c:v>
                </c:pt>
                <c:pt idx="2390">
                  <c:v>35310</c:v>
                </c:pt>
                <c:pt idx="2391">
                  <c:v>35311</c:v>
                </c:pt>
                <c:pt idx="2392">
                  <c:v>35312</c:v>
                </c:pt>
                <c:pt idx="2393">
                  <c:v>35313</c:v>
                </c:pt>
                <c:pt idx="2394">
                  <c:v>35314</c:v>
                </c:pt>
                <c:pt idx="2395">
                  <c:v>35317</c:v>
                </c:pt>
                <c:pt idx="2396">
                  <c:v>35318</c:v>
                </c:pt>
                <c:pt idx="2397">
                  <c:v>35319</c:v>
                </c:pt>
                <c:pt idx="2398">
                  <c:v>35320</c:v>
                </c:pt>
                <c:pt idx="2399">
                  <c:v>35321</c:v>
                </c:pt>
                <c:pt idx="2400">
                  <c:v>35324</c:v>
                </c:pt>
                <c:pt idx="2401">
                  <c:v>35325</c:v>
                </c:pt>
                <c:pt idx="2402">
                  <c:v>35326</c:v>
                </c:pt>
                <c:pt idx="2403">
                  <c:v>35327</c:v>
                </c:pt>
                <c:pt idx="2404">
                  <c:v>35328</c:v>
                </c:pt>
                <c:pt idx="2405">
                  <c:v>35331</c:v>
                </c:pt>
                <c:pt idx="2406">
                  <c:v>35332</c:v>
                </c:pt>
                <c:pt idx="2407">
                  <c:v>35333</c:v>
                </c:pt>
                <c:pt idx="2408">
                  <c:v>35334</c:v>
                </c:pt>
                <c:pt idx="2409">
                  <c:v>35335</c:v>
                </c:pt>
                <c:pt idx="2410">
                  <c:v>35338</c:v>
                </c:pt>
                <c:pt idx="2411">
                  <c:v>35339</c:v>
                </c:pt>
                <c:pt idx="2412">
                  <c:v>35340</c:v>
                </c:pt>
                <c:pt idx="2413">
                  <c:v>35341</c:v>
                </c:pt>
                <c:pt idx="2414">
                  <c:v>35342</c:v>
                </c:pt>
                <c:pt idx="2415">
                  <c:v>35345</c:v>
                </c:pt>
                <c:pt idx="2416">
                  <c:v>35346</c:v>
                </c:pt>
                <c:pt idx="2417">
                  <c:v>35347</c:v>
                </c:pt>
                <c:pt idx="2418">
                  <c:v>35348</c:v>
                </c:pt>
                <c:pt idx="2419">
                  <c:v>35349</c:v>
                </c:pt>
                <c:pt idx="2420">
                  <c:v>35352</c:v>
                </c:pt>
                <c:pt idx="2421">
                  <c:v>35353</c:v>
                </c:pt>
                <c:pt idx="2422">
                  <c:v>35354</c:v>
                </c:pt>
                <c:pt idx="2423">
                  <c:v>35355</c:v>
                </c:pt>
                <c:pt idx="2424">
                  <c:v>35356</c:v>
                </c:pt>
                <c:pt idx="2425">
                  <c:v>35359</c:v>
                </c:pt>
                <c:pt idx="2426">
                  <c:v>35360</c:v>
                </c:pt>
                <c:pt idx="2427">
                  <c:v>35361</c:v>
                </c:pt>
                <c:pt idx="2428">
                  <c:v>35362</c:v>
                </c:pt>
                <c:pt idx="2429">
                  <c:v>35363</c:v>
                </c:pt>
                <c:pt idx="2430">
                  <c:v>35366</c:v>
                </c:pt>
                <c:pt idx="2431">
                  <c:v>35367</c:v>
                </c:pt>
                <c:pt idx="2432">
                  <c:v>35368</c:v>
                </c:pt>
                <c:pt idx="2433">
                  <c:v>35369</c:v>
                </c:pt>
                <c:pt idx="2434">
                  <c:v>35370</c:v>
                </c:pt>
                <c:pt idx="2435">
                  <c:v>35373</c:v>
                </c:pt>
                <c:pt idx="2436">
                  <c:v>35374</c:v>
                </c:pt>
                <c:pt idx="2437">
                  <c:v>35375</c:v>
                </c:pt>
                <c:pt idx="2438">
                  <c:v>35376</c:v>
                </c:pt>
                <c:pt idx="2439">
                  <c:v>35377</c:v>
                </c:pt>
                <c:pt idx="2440">
                  <c:v>35380</c:v>
                </c:pt>
                <c:pt idx="2441">
                  <c:v>35381</c:v>
                </c:pt>
                <c:pt idx="2442">
                  <c:v>35382</c:v>
                </c:pt>
                <c:pt idx="2443">
                  <c:v>35383</c:v>
                </c:pt>
                <c:pt idx="2444">
                  <c:v>35384</c:v>
                </c:pt>
                <c:pt idx="2445">
                  <c:v>35387</c:v>
                </c:pt>
                <c:pt idx="2446">
                  <c:v>35388</c:v>
                </c:pt>
                <c:pt idx="2447">
                  <c:v>35389</c:v>
                </c:pt>
                <c:pt idx="2448">
                  <c:v>35390</c:v>
                </c:pt>
                <c:pt idx="2449">
                  <c:v>35391</c:v>
                </c:pt>
                <c:pt idx="2450">
                  <c:v>35394</c:v>
                </c:pt>
                <c:pt idx="2451">
                  <c:v>35395</c:v>
                </c:pt>
                <c:pt idx="2452">
                  <c:v>35396</c:v>
                </c:pt>
                <c:pt idx="2453">
                  <c:v>35397</c:v>
                </c:pt>
                <c:pt idx="2454">
                  <c:v>35398</c:v>
                </c:pt>
                <c:pt idx="2455">
                  <c:v>35401</c:v>
                </c:pt>
                <c:pt idx="2456">
                  <c:v>35402</c:v>
                </c:pt>
                <c:pt idx="2457">
                  <c:v>35403</c:v>
                </c:pt>
                <c:pt idx="2458">
                  <c:v>35404</c:v>
                </c:pt>
                <c:pt idx="2459">
                  <c:v>35405</c:v>
                </c:pt>
                <c:pt idx="2460">
                  <c:v>35408</c:v>
                </c:pt>
                <c:pt idx="2461">
                  <c:v>35409</c:v>
                </c:pt>
                <c:pt idx="2462">
                  <c:v>35410</c:v>
                </c:pt>
                <c:pt idx="2463">
                  <c:v>35411</c:v>
                </c:pt>
                <c:pt idx="2464">
                  <c:v>35412</c:v>
                </c:pt>
                <c:pt idx="2465">
                  <c:v>35415</c:v>
                </c:pt>
                <c:pt idx="2466">
                  <c:v>35416</c:v>
                </c:pt>
                <c:pt idx="2467">
                  <c:v>35417</c:v>
                </c:pt>
                <c:pt idx="2468">
                  <c:v>35418</c:v>
                </c:pt>
                <c:pt idx="2469">
                  <c:v>35419</c:v>
                </c:pt>
                <c:pt idx="2470">
                  <c:v>35422</c:v>
                </c:pt>
                <c:pt idx="2471">
                  <c:v>35423</c:v>
                </c:pt>
                <c:pt idx="2472">
                  <c:v>35425</c:v>
                </c:pt>
                <c:pt idx="2473">
                  <c:v>35426</c:v>
                </c:pt>
                <c:pt idx="2474">
                  <c:v>35429</c:v>
                </c:pt>
                <c:pt idx="2475">
                  <c:v>35430</c:v>
                </c:pt>
                <c:pt idx="2476">
                  <c:v>35432</c:v>
                </c:pt>
                <c:pt idx="2477">
                  <c:v>35433</c:v>
                </c:pt>
                <c:pt idx="2478">
                  <c:v>35436</c:v>
                </c:pt>
                <c:pt idx="2479">
                  <c:v>35437</c:v>
                </c:pt>
                <c:pt idx="2480">
                  <c:v>35438</c:v>
                </c:pt>
                <c:pt idx="2481">
                  <c:v>35439</c:v>
                </c:pt>
                <c:pt idx="2482">
                  <c:v>35440</c:v>
                </c:pt>
                <c:pt idx="2483">
                  <c:v>35443</c:v>
                </c:pt>
                <c:pt idx="2484">
                  <c:v>35444</c:v>
                </c:pt>
                <c:pt idx="2485">
                  <c:v>35445</c:v>
                </c:pt>
                <c:pt idx="2486">
                  <c:v>35446</c:v>
                </c:pt>
                <c:pt idx="2487">
                  <c:v>35447</c:v>
                </c:pt>
                <c:pt idx="2488">
                  <c:v>35450</c:v>
                </c:pt>
                <c:pt idx="2489">
                  <c:v>35451</c:v>
                </c:pt>
                <c:pt idx="2490">
                  <c:v>35452</c:v>
                </c:pt>
                <c:pt idx="2491">
                  <c:v>35453</c:v>
                </c:pt>
                <c:pt idx="2492">
                  <c:v>35454</c:v>
                </c:pt>
                <c:pt idx="2493">
                  <c:v>35457</c:v>
                </c:pt>
                <c:pt idx="2494">
                  <c:v>35458</c:v>
                </c:pt>
                <c:pt idx="2495">
                  <c:v>35459</c:v>
                </c:pt>
                <c:pt idx="2496">
                  <c:v>35460</c:v>
                </c:pt>
                <c:pt idx="2497">
                  <c:v>35461</c:v>
                </c:pt>
                <c:pt idx="2498">
                  <c:v>35464</c:v>
                </c:pt>
                <c:pt idx="2499">
                  <c:v>35465</c:v>
                </c:pt>
                <c:pt idx="2500">
                  <c:v>35466</c:v>
                </c:pt>
                <c:pt idx="2501">
                  <c:v>35467</c:v>
                </c:pt>
                <c:pt idx="2502">
                  <c:v>35468</c:v>
                </c:pt>
                <c:pt idx="2503">
                  <c:v>35471</c:v>
                </c:pt>
                <c:pt idx="2504">
                  <c:v>35472</c:v>
                </c:pt>
                <c:pt idx="2505">
                  <c:v>35473</c:v>
                </c:pt>
                <c:pt idx="2506">
                  <c:v>35474</c:v>
                </c:pt>
                <c:pt idx="2507">
                  <c:v>35475</c:v>
                </c:pt>
                <c:pt idx="2508">
                  <c:v>35478</c:v>
                </c:pt>
                <c:pt idx="2509">
                  <c:v>35479</c:v>
                </c:pt>
                <c:pt idx="2510">
                  <c:v>35480</c:v>
                </c:pt>
                <c:pt idx="2511">
                  <c:v>35481</c:v>
                </c:pt>
                <c:pt idx="2512">
                  <c:v>35482</c:v>
                </c:pt>
                <c:pt idx="2513">
                  <c:v>35485</c:v>
                </c:pt>
                <c:pt idx="2514">
                  <c:v>35486</c:v>
                </c:pt>
                <c:pt idx="2515">
                  <c:v>35487</c:v>
                </c:pt>
                <c:pt idx="2516">
                  <c:v>35488</c:v>
                </c:pt>
                <c:pt idx="2517">
                  <c:v>35489</c:v>
                </c:pt>
                <c:pt idx="2518">
                  <c:v>35492</c:v>
                </c:pt>
                <c:pt idx="2519">
                  <c:v>35493</c:v>
                </c:pt>
                <c:pt idx="2520">
                  <c:v>35494</c:v>
                </c:pt>
                <c:pt idx="2521">
                  <c:v>35495</c:v>
                </c:pt>
                <c:pt idx="2522">
                  <c:v>35496</c:v>
                </c:pt>
                <c:pt idx="2523">
                  <c:v>35499</c:v>
                </c:pt>
                <c:pt idx="2524">
                  <c:v>35500</c:v>
                </c:pt>
                <c:pt idx="2525">
                  <c:v>35501</c:v>
                </c:pt>
                <c:pt idx="2526">
                  <c:v>35502</c:v>
                </c:pt>
                <c:pt idx="2527">
                  <c:v>35503</c:v>
                </c:pt>
                <c:pt idx="2528">
                  <c:v>35506</c:v>
                </c:pt>
                <c:pt idx="2529">
                  <c:v>35507</c:v>
                </c:pt>
                <c:pt idx="2530">
                  <c:v>35508</c:v>
                </c:pt>
                <c:pt idx="2531">
                  <c:v>35509</c:v>
                </c:pt>
                <c:pt idx="2532">
                  <c:v>35510</c:v>
                </c:pt>
                <c:pt idx="2533">
                  <c:v>35513</c:v>
                </c:pt>
                <c:pt idx="2534">
                  <c:v>35514</c:v>
                </c:pt>
                <c:pt idx="2535">
                  <c:v>35515</c:v>
                </c:pt>
                <c:pt idx="2536">
                  <c:v>35516</c:v>
                </c:pt>
                <c:pt idx="2537">
                  <c:v>35517</c:v>
                </c:pt>
                <c:pt idx="2538">
                  <c:v>35520</c:v>
                </c:pt>
                <c:pt idx="2539">
                  <c:v>35521</c:v>
                </c:pt>
                <c:pt idx="2540">
                  <c:v>35522</c:v>
                </c:pt>
                <c:pt idx="2541">
                  <c:v>35523</c:v>
                </c:pt>
                <c:pt idx="2542">
                  <c:v>35524</c:v>
                </c:pt>
                <c:pt idx="2543">
                  <c:v>35527</c:v>
                </c:pt>
                <c:pt idx="2544">
                  <c:v>35528</c:v>
                </c:pt>
                <c:pt idx="2545">
                  <c:v>35529</c:v>
                </c:pt>
                <c:pt idx="2546">
                  <c:v>35530</c:v>
                </c:pt>
                <c:pt idx="2547">
                  <c:v>35531</c:v>
                </c:pt>
                <c:pt idx="2548">
                  <c:v>35534</c:v>
                </c:pt>
                <c:pt idx="2549">
                  <c:v>35535</c:v>
                </c:pt>
                <c:pt idx="2550">
                  <c:v>35536</c:v>
                </c:pt>
                <c:pt idx="2551">
                  <c:v>35537</c:v>
                </c:pt>
                <c:pt idx="2552">
                  <c:v>35538</c:v>
                </c:pt>
                <c:pt idx="2553">
                  <c:v>35541</c:v>
                </c:pt>
                <c:pt idx="2554">
                  <c:v>35542</c:v>
                </c:pt>
                <c:pt idx="2555">
                  <c:v>35543</c:v>
                </c:pt>
                <c:pt idx="2556">
                  <c:v>35544</c:v>
                </c:pt>
                <c:pt idx="2557">
                  <c:v>35545</c:v>
                </c:pt>
                <c:pt idx="2558">
                  <c:v>35548</c:v>
                </c:pt>
                <c:pt idx="2559">
                  <c:v>35549</c:v>
                </c:pt>
                <c:pt idx="2560">
                  <c:v>35550</c:v>
                </c:pt>
                <c:pt idx="2561">
                  <c:v>35551</c:v>
                </c:pt>
                <c:pt idx="2562">
                  <c:v>35552</c:v>
                </c:pt>
                <c:pt idx="2563">
                  <c:v>35555</c:v>
                </c:pt>
                <c:pt idx="2564">
                  <c:v>35556</c:v>
                </c:pt>
                <c:pt idx="2565">
                  <c:v>35557</c:v>
                </c:pt>
                <c:pt idx="2566">
                  <c:v>35558</c:v>
                </c:pt>
                <c:pt idx="2567">
                  <c:v>35559</c:v>
                </c:pt>
                <c:pt idx="2568">
                  <c:v>35562</c:v>
                </c:pt>
                <c:pt idx="2569">
                  <c:v>35563</c:v>
                </c:pt>
                <c:pt idx="2570">
                  <c:v>35564</c:v>
                </c:pt>
                <c:pt idx="2571">
                  <c:v>35565</c:v>
                </c:pt>
                <c:pt idx="2572">
                  <c:v>35566</c:v>
                </c:pt>
                <c:pt idx="2573">
                  <c:v>35569</c:v>
                </c:pt>
                <c:pt idx="2574">
                  <c:v>35570</c:v>
                </c:pt>
                <c:pt idx="2575">
                  <c:v>35571</c:v>
                </c:pt>
                <c:pt idx="2576">
                  <c:v>35572</c:v>
                </c:pt>
                <c:pt idx="2577">
                  <c:v>35573</c:v>
                </c:pt>
                <c:pt idx="2578">
                  <c:v>35577</c:v>
                </c:pt>
                <c:pt idx="2579">
                  <c:v>35578</c:v>
                </c:pt>
                <c:pt idx="2580">
                  <c:v>35579</c:v>
                </c:pt>
                <c:pt idx="2581">
                  <c:v>35580</c:v>
                </c:pt>
                <c:pt idx="2582">
                  <c:v>35583</c:v>
                </c:pt>
                <c:pt idx="2583">
                  <c:v>35584</c:v>
                </c:pt>
                <c:pt idx="2584">
                  <c:v>35585</c:v>
                </c:pt>
                <c:pt idx="2585">
                  <c:v>35586</c:v>
                </c:pt>
                <c:pt idx="2586">
                  <c:v>35587</c:v>
                </c:pt>
                <c:pt idx="2587">
                  <c:v>35590</c:v>
                </c:pt>
                <c:pt idx="2588">
                  <c:v>35591</c:v>
                </c:pt>
                <c:pt idx="2589">
                  <c:v>35592</c:v>
                </c:pt>
                <c:pt idx="2590">
                  <c:v>35593</c:v>
                </c:pt>
                <c:pt idx="2591">
                  <c:v>35594</c:v>
                </c:pt>
                <c:pt idx="2592">
                  <c:v>35597</c:v>
                </c:pt>
                <c:pt idx="2593">
                  <c:v>35598</c:v>
                </c:pt>
                <c:pt idx="2594">
                  <c:v>35599</c:v>
                </c:pt>
                <c:pt idx="2595">
                  <c:v>35600</c:v>
                </c:pt>
                <c:pt idx="2596">
                  <c:v>35601</c:v>
                </c:pt>
                <c:pt idx="2597">
                  <c:v>35604</c:v>
                </c:pt>
                <c:pt idx="2598">
                  <c:v>35605</c:v>
                </c:pt>
                <c:pt idx="2599">
                  <c:v>35606</c:v>
                </c:pt>
                <c:pt idx="2600">
                  <c:v>35607</c:v>
                </c:pt>
                <c:pt idx="2601">
                  <c:v>35608</c:v>
                </c:pt>
                <c:pt idx="2602">
                  <c:v>35611</c:v>
                </c:pt>
                <c:pt idx="2603">
                  <c:v>35612</c:v>
                </c:pt>
                <c:pt idx="2604">
                  <c:v>35613</c:v>
                </c:pt>
                <c:pt idx="2605">
                  <c:v>35614</c:v>
                </c:pt>
                <c:pt idx="2606">
                  <c:v>35618</c:v>
                </c:pt>
                <c:pt idx="2607">
                  <c:v>35619</c:v>
                </c:pt>
                <c:pt idx="2608">
                  <c:v>35620</c:v>
                </c:pt>
                <c:pt idx="2609">
                  <c:v>35621</c:v>
                </c:pt>
                <c:pt idx="2610">
                  <c:v>35622</c:v>
                </c:pt>
                <c:pt idx="2611">
                  <c:v>35625</c:v>
                </c:pt>
                <c:pt idx="2612">
                  <c:v>35626</c:v>
                </c:pt>
                <c:pt idx="2613">
                  <c:v>35627</c:v>
                </c:pt>
                <c:pt idx="2614">
                  <c:v>35628</c:v>
                </c:pt>
                <c:pt idx="2615">
                  <c:v>35629</c:v>
                </c:pt>
                <c:pt idx="2616">
                  <c:v>35632</c:v>
                </c:pt>
                <c:pt idx="2617">
                  <c:v>35633</c:v>
                </c:pt>
                <c:pt idx="2618">
                  <c:v>35634</c:v>
                </c:pt>
                <c:pt idx="2619">
                  <c:v>35635</c:v>
                </c:pt>
                <c:pt idx="2620">
                  <c:v>35636</c:v>
                </c:pt>
                <c:pt idx="2621">
                  <c:v>35639</c:v>
                </c:pt>
                <c:pt idx="2622">
                  <c:v>35640</c:v>
                </c:pt>
                <c:pt idx="2623">
                  <c:v>35641</c:v>
                </c:pt>
                <c:pt idx="2624">
                  <c:v>35642</c:v>
                </c:pt>
                <c:pt idx="2625">
                  <c:v>35643</c:v>
                </c:pt>
                <c:pt idx="2626">
                  <c:v>35646</c:v>
                </c:pt>
                <c:pt idx="2627">
                  <c:v>35647</c:v>
                </c:pt>
                <c:pt idx="2628">
                  <c:v>35648</c:v>
                </c:pt>
                <c:pt idx="2629">
                  <c:v>35649</c:v>
                </c:pt>
                <c:pt idx="2630">
                  <c:v>35650</c:v>
                </c:pt>
                <c:pt idx="2631">
                  <c:v>35653</c:v>
                </c:pt>
                <c:pt idx="2632">
                  <c:v>35654</c:v>
                </c:pt>
                <c:pt idx="2633">
                  <c:v>35655</c:v>
                </c:pt>
                <c:pt idx="2634">
                  <c:v>35656</c:v>
                </c:pt>
                <c:pt idx="2635">
                  <c:v>35657</c:v>
                </c:pt>
                <c:pt idx="2636">
                  <c:v>35660</c:v>
                </c:pt>
                <c:pt idx="2637">
                  <c:v>35661</c:v>
                </c:pt>
                <c:pt idx="2638">
                  <c:v>35662</c:v>
                </c:pt>
                <c:pt idx="2639">
                  <c:v>35663</c:v>
                </c:pt>
                <c:pt idx="2640">
                  <c:v>35664</c:v>
                </c:pt>
                <c:pt idx="2641">
                  <c:v>35667</c:v>
                </c:pt>
                <c:pt idx="2642">
                  <c:v>35668</c:v>
                </c:pt>
                <c:pt idx="2643">
                  <c:v>35669</c:v>
                </c:pt>
                <c:pt idx="2644">
                  <c:v>35670</c:v>
                </c:pt>
                <c:pt idx="2645">
                  <c:v>35671</c:v>
                </c:pt>
                <c:pt idx="2646">
                  <c:v>35675</c:v>
                </c:pt>
                <c:pt idx="2647">
                  <c:v>35676</c:v>
                </c:pt>
                <c:pt idx="2648">
                  <c:v>35677</c:v>
                </c:pt>
                <c:pt idx="2649">
                  <c:v>35678</c:v>
                </c:pt>
                <c:pt idx="2650">
                  <c:v>35681</c:v>
                </c:pt>
                <c:pt idx="2651">
                  <c:v>35682</c:v>
                </c:pt>
                <c:pt idx="2652">
                  <c:v>35683</c:v>
                </c:pt>
                <c:pt idx="2653">
                  <c:v>35684</c:v>
                </c:pt>
                <c:pt idx="2654">
                  <c:v>35685</c:v>
                </c:pt>
                <c:pt idx="2655">
                  <c:v>35688</c:v>
                </c:pt>
                <c:pt idx="2656">
                  <c:v>35689</c:v>
                </c:pt>
                <c:pt idx="2657">
                  <c:v>35690</c:v>
                </c:pt>
                <c:pt idx="2658">
                  <c:v>35691</c:v>
                </c:pt>
                <c:pt idx="2659">
                  <c:v>35692</c:v>
                </c:pt>
                <c:pt idx="2660">
                  <c:v>35695</c:v>
                </c:pt>
                <c:pt idx="2661">
                  <c:v>35696</c:v>
                </c:pt>
                <c:pt idx="2662">
                  <c:v>35697</c:v>
                </c:pt>
                <c:pt idx="2663">
                  <c:v>35698</c:v>
                </c:pt>
                <c:pt idx="2664">
                  <c:v>35699</c:v>
                </c:pt>
                <c:pt idx="2665">
                  <c:v>35702</c:v>
                </c:pt>
                <c:pt idx="2666">
                  <c:v>35703</c:v>
                </c:pt>
                <c:pt idx="2667">
                  <c:v>35704</c:v>
                </c:pt>
                <c:pt idx="2668">
                  <c:v>35705</c:v>
                </c:pt>
                <c:pt idx="2669">
                  <c:v>35706</c:v>
                </c:pt>
                <c:pt idx="2670">
                  <c:v>35709</c:v>
                </c:pt>
                <c:pt idx="2671">
                  <c:v>35710</c:v>
                </c:pt>
                <c:pt idx="2672">
                  <c:v>35711</c:v>
                </c:pt>
                <c:pt idx="2673">
                  <c:v>35712</c:v>
                </c:pt>
                <c:pt idx="2674">
                  <c:v>35713</c:v>
                </c:pt>
                <c:pt idx="2675">
                  <c:v>35716</c:v>
                </c:pt>
                <c:pt idx="2676">
                  <c:v>35717</c:v>
                </c:pt>
                <c:pt idx="2677">
                  <c:v>35718</c:v>
                </c:pt>
                <c:pt idx="2678">
                  <c:v>35719</c:v>
                </c:pt>
                <c:pt idx="2679">
                  <c:v>35720</c:v>
                </c:pt>
                <c:pt idx="2680">
                  <c:v>35723</c:v>
                </c:pt>
                <c:pt idx="2681">
                  <c:v>35724</c:v>
                </c:pt>
                <c:pt idx="2682">
                  <c:v>35725</c:v>
                </c:pt>
                <c:pt idx="2683">
                  <c:v>35726</c:v>
                </c:pt>
                <c:pt idx="2684">
                  <c:v>35727</c:v>
                </c:pt>
                <c:pt idx="2685">
                  <c:v>35730</c:v>
                </c:pt>
                <c:pt idx="2686">
                  <c:v>35731</c:v>
                </c:pt>
                <c:pt idx="2687">
                  <c:v>35732</c:v>
                </c:pt>
                <c:pt idx="2688">
                  <c:v>35733</c:v>
                </c:pt>
                <c:pt idx="2689">
                  <c:v>35734</c:v>
                </c:pt>
                <c:pt idx="2690">
                  <c:v>35737</c:v>
                </c:pt>
                <c:pt idx="2691">
                  <c:v>35738</c:v>
                </c:pt>
                <c:pt idx="2692">
                  <c:v>35739</c:v>
                </c:pt>
                <c:pt idx="2693">
                  <c:v>35740</c:v>
                </c:pt>
                <c:pt idx="2694">
                  <c:v>35741</c:v>
                </c:pt>
                <c:pt idx="2695">
                  <c:v>35744</c:v>
                </c:pt>
                <c:pt idx="2696">
                  <c:v>35745</c:v>
                </c:pt>
                <c:pt idx="2697">
                  <c:v>35746</c:v>
                </c:pt>
                <c:pt idx="2698">
                  <c:v>35747</c:v>
                </c:pt>
                <c:pt idx="2699">
                  <c:v>35748</c:v>
                </c:pt>
                <c:pt idx="2700">
                  <c:v>35751</c:v>
                </c:pt>
                <c:pt idx="2701">
                  <c:v>35752</c:v>
                </c:pt>
                <c:pt idx="2702">
                  <c:v>35753</c:v>
                </c:pt>
                <c:pt idx="2703">
                  <c:v>35754</c:v>
                </c:pt>
                <c:pt idx="2704">
                  <c:v>35755</c:v>
                </c:pt>
                <c:pt idx="2705">
                  <c:v>35758</c:v>
                </c:pt>
                <c:pt idx="2706">
                  <c:v>35759</c:v>
                </c:pt>
                <c:pt idx="2707">
                  <c:v>35760</c:v>
                </c:pt>
                <c:pt idx="2708">
                  <c:v>35761</c:v>
                </c:pt>
                <c:pt idx="2709">
                  <c:v>35762</c:v>
                </c:pt>
                <c:pt idx="2710">
                  <c:v>35765</c:v>
                </c:pt>
                <c:pt idx="2711">
                  <c:v>35766</c:v>
                </c:pt>
                <c:pt idx="2712">
                  <c:v>35767</c:v>
                </c:pt>
                <c:pt idx="2713">
                  <c:v>35768</c:v>
                </c:pt>
                <c:pt idx="2714">
                  <c:v>35769</c:v>
                </c:pt>
                <c:pt idx="2715">
                  <c:v>35772</c:v>
                </c:pt>
                <c:pt idx="2716">
                  <c:v>35773</c:v>
                </c:pt>
                <c:pt idx="2717">
                  <c:v>35774</c:v>
                </c:pt>
                <c:pt idx="2718">
                  <c:v>35775</c:v>
                </c:pt>
                <c:pt idx="2719">
                  <c:v>35776</c:v>
                </c:pt>
                <c:pt idx="2720">
                  <c:v>35779</c:v>
                </c:pt>
                <c:pt idx="2721">
                  <c:v>35780</c:v>
                </c:pt>
                <c:pt idx="2722">
                  <c:v>35781</c:v>
                </c:pt>
                <c:pt idx="2723">
                  <c:v>35782</c:v>
                </c:pt>
                <c:pt idx="2724">
                  <c:v>35783</c:v>
                </c:pt>
                <c:pt idx="2725">
                  <c:v>35786</c:v>
                </c:pt>
                <c:pt idx="2726">
                  <c:v>35787</c:v>
                </c:pt>
                <c:pt idx="2727">
                  <c:v>35788</c:v>
                </c:pt>
                <c:pt idx="2728">
                  <c:v>35790</c:v>
                </c:pt>
                <c:pt idx="2729">
                  <c:v>35793</c:v>
                </c:pt>
                <c:pt idx="2730">
                  <c:v>35794</c:v>
                </c:pt>
                <c:pt idx="2731">
                  <c:v>35795</c:v>
                </c:pt>
                <c:pt idx="2732">
                  <c:v>35797</c:v>
                </c:pt>
                <c:pt idx="2733">
                  <c:v>35800</c:v>
                </c:pt>
                <c:pt idx="2734">
                  <c:v>35801</c:v>
                </c:pt>
                <c:pt idx="2735">
                  <c:v>35802</c:v>
                </c:pt>
                <c:pt idx="2736">
                  <c:v>35803</c:v>
                </c:pt>
                <c:pt idx="2737">
                  <c:v>35804</c:v>
                </c:pt>
                <c:pt idx="2738">
                  <c:v>35807</c:v>
                </c:pt>
                <c:pt idx="2739">
                  <c:v>35808</c:v>
                </c:pt>
                <c:pt idx="2740">
                  <c:v>35809</c:v>
                </c:pt>
                <c:pt idx="2741">
                  <c:v>35810</c:v>
                </c:pt>
                <c:pt idx="2742">
                  <c:v>35811</c:v>
                </c:pt>
                <c:pt idx="2743">
                  <c:v>35814</c:v>
                </c:pt>
                <c:pt idx="2744">
                  <c:v>35815</c:v>
                </c:pt>
                <c:pt idx="2745">
                  <c:v>35816</c:v>
                </c:pt>
                <c:pt idx="2746">
                  <c:v>35817</c:v>
                </c:pt>
                <c:pt idx="2747">
                  <c:v>35818</c:v>
                </c:pt>
                <c:pt idx="2748">
                  <c:v>35821</c:v>
                </c:pt>
                <c:pt idx="2749">
                  <c:v>35822</c:v>
                </c:pt>
                <c:pt idx="2750">
                  <c:v>35823</c:v>
                </c:pt>
                <c:pt idx="2751">
                  <c:v>35824</c:v>
                </c:pt>
                <c:pt idx="2752">
                  <c:v>35825</c:v>
                </c:pt>
                <c:pt idx="2753">
                  <c:v>35828</c:v>
                </c:pt>
                <c:pt idx="2754">
                  <c:v>35829</c:v>
                </c:pt>
                <c:pt idx="2755">
                  <c:v>35830</c:v>
                </c:pt>
                <c:pt idx="2756">
                  <c:v>35831</c:v>
                </c:pt>
                <c:pt idx="2757">
                  <c:v>35832</c:v>
                </c:pt>
                <c:pt idx="2758">
                  <c:v>35835</c:v>
                </c:pt>
                <c:pt idx="2759">
                  <c:v>35836</c:v>
                </c:pt>
                <c:pt idx="2760">
                  <c:v>35837</c:v>
                </c:pt>
                <c:pt idx="2761">
                  <c:v>35838</c:v>
                </c:pt>
                <c:pt idx="2762">
                  <c:v>35839</c:v>
                </c:pt>
                <c:pt idx="2763">
                  <c:v>35842</c:v>
                </c:pt>
                <c:pt idx="2764">
                  <c:v>35843</c:v>
                </c:pt>
                <c:pt idx="2765">
                  <c:v>35844</c:v>
                </c:pt>
                <c:pt idx="2766">
                  <c:v>35845</c:v>
                </c:pt>
                <c:pt idx="2767">
                  <c:v>35846</c:v>
                </c:pt>
                <c:pt idx="2768">
                  <c:v>35849</c:v>
                </c:pt>
                <c:pt idx="2769">
                  <c:v>35850</c:v>
                </c:pt>
                <c:pt idx="2770">
                  <c:v>35851</c:v>
                </c:pt>
                <c:pt idx="2771">
                  <c:v>35852</c:v>
                </c:pt>
                <c:pt idx="2772">
                  <c:v>35853</c:v>
                </c:pt>
                <c:pt idx="2773">
                  <c:v>35856</c:v>
                </c:pt>
                <c:pt idx="2774">
                  <c:v>35857</c:v>
                </c:pt>
                <c:pt idx="2775">
                  <c:v>35858</c:v>
                </c:pt>
                <c:pt idx="2776">
                  <c:v>35859</c:v>
                </c:pt>
                <c:pt idx="2777">
                  <c:v>35860</c:v>
                </c:pt>
                <c:pt idx="2778">
                  <c:v>35863</c:v>
                </c:pt>
                <c:pt idx="2779">
                  <c:v>35864</c:v>
                </c:pt>
                <c:pt idx="2780">
                  <c:v>35865</c:v>
                </c:pt>
                <c:pt idx="2781">
                  <c:v>35866</c:v>
                </c:pt>
                <c:pt idx="2782">
                  <c:v>35867</c:v>
                </c:pt>
                <c:pt idx="2783">
                  <c:v>35870</c:v>
                </c:pt>
                <c:pt idx="2784">
                  <c:v>35871</c:v>
                </c:pt>
                <c:pt idx="2785">
                  <c:v>35872</c:v>
                </c:pt>
                <c:pt idx="2786">
                  <c:v>35873</c:v>
                </c:pt>
                <c:pt idx="2787">
                  <c:v>35874</c:v>
                </c:pt>
                <c:pt idx="2788">
                  <c:v>35877</c:v>
                </c:pt>
                <c:pt idx="2789">
                  <c:v>35878</c:v>
                </c:pt>
                <c:pt idx="2790">
                  <c:v>35879</c:v>
                </c:pt>
                <c:pt idx="2791">
                  <c:v>35880</c:v>
                </c:pt>
                <c:pt idx="2792">
                  <c:v>35881</c:v>
                </c:pt>
                <c:pt idx="2793">
                  <c:v>35884</c:v>
                </c:pt>
                <c:pt idx="2794">
                  <c:v>35885</c:v>
                </c:pt>
                <c:pt idx="2795">
                  <c:v>35886</c:v>
                </c:pt>
                <c:pt idx="2796">
                  <c:v>35887</c:v>
                </c:pt>
                <c:pt idx="2797">
                  <c:v>35888</c:v>
                </c:pt>
                <c:pt idx="2798">
                  <c:v>35891</c:v>
                </c:pt>
                <c:pt idx="2799">
                  <c:v>35892</c:v>
                </c:pt>
                <c:pt idx="2800">
                  <c:v>35893</c:v>
                </c:pt>
                <c:pt idx="2801">
                  <c:v>35894</c:v>
                </c:pt>
                <c:pt idx="2802">
                  <c:v>35898</c:v>
                </c:pt>
                <c:pt idx="2803">
                  <c:v>35899</c:v>
                </c:pt>
                <c:pt idx="2804">
                  <c:v>35900</c:v>
                </c:pt>
                <c:pt idx="2805">
                  <c:v>35901</c:v>
                </c:pt>
                <c:pt idx="2806">
                  <c:v>35902</c:v>
                </c:pt>
                <c:pt idx="2807">
                  <c:v>35905</c:v>
                </c:pt>
                <c:pt idx="2808">
                  <c:v>35906</c:v>
                </c:pt>
                <c:pt idx="2809">
                  <c:v>35907</c:v>
                </c:pt>
                <c:pt idx="2810">
                  <c:v>35908</c:v>
                </c:pt>
                <c:pt idx="2811">
                  <c:v>35909</c:v>
                </c:pt>
                <c:pt idx="2812">
                  <c:v>35912</c:v>
                </c:pt>
                <c:pt idx="2813">
                  <c:v>35913</c:v>
                </c:pt>
                <c:pt idx="2814">
                  <c:v>35914</c:v>
                </c:pt>
                <c:pt idx="2815">
                  <c:v>35915</c:v>
                </c:pt>
                <c:pt idx="2816">
                  <c:v>35916</c:v>
                </c:pt>
                <c:pt idx="2817">
                  <c:v>35919</c:v>
                </c:pt>
                <c:pt idx="2818">
                  <c:v>35920</c:v>
                </c:pt>
                <c:pt idx="2819">
                  <c:v>35921</c:v>
                </c:pt>
                <c:pt idx="2820">
                  <c:v>35922</c:v>
                </c:pt>
                <c:pt idx="2821">
                  <c:v>35923</c:v>
                </c:pt>
                <c:pt idx="2822">
                  <c:v>35926</c:v>
                </c:pt>
                <c:pt idx="2823">
                  <c:v>35927</c:v>
                </c:pt>
                <c:pt idx="2824">
                  <c:v>35928</c:v>
                </c:pt>
                <c:pt idx="2825">
                  <c:v>35929</c:v>
                </c:pt>
                <c:pt idx="2826">
                  <c:v>35930</c:v>
                </c:pt>
                <c:pt idx="2827">
                  <c:v>35933</c:v>
                </c:pt>
                <c:pt idx="2828">
                  <c:v>35934</c:v>
                </c:pt>
                <c:pt idx="2829">
                  <c:v>35935</c:v>
                </c:pt>
                <c:pt idx="2830">
                  <c:v>35936</c:v>
                </c:pt>
                <c:pt idx="2831">
                  <c:v>35937</c:v>
                </c:pt>
                <c:pt idx="2832">
                  <c:v>35941</c:v>
                </c:pt>
                <c:pt idx="2833">
                  <c:v>35942</c:v>
                </c:pt>
                <c:pt idx="2834">
                  <c:v>35943</c:v>
                </c:pt>
                <c:pt idx="2835">
                  <c:v>35944</c:v>
                </c:pt>
                <c:pt idx="2836">
                  <c:v>35947</c:v>
                </c:pt>
                <c:pt idx="2837">
                  <c:v>35948</c:v>
                </c:pt>
                <c:pt idx="2838">
                  <c:v>35949</c:v>
                </c:pt>
                <c:pt idx="2839">
                  <c:v>35950</c:v>
                </c:pt>
                <c:pt idx="2840">
                  <c:v>35951</c:v>
                </c:pt>
                <c:pt idx="2841">
                  <c:v>35954</c:v>
                </c:pt>
                <c:pt idx="2842">
                  <c:v>35955</c:v>
                </c:pt>
                <c:pt idx="2843">
                  <c:v>35956</c:v>
                </c:pt>
                <c:pt idx="2844">
                  <c:v>35957</c:v>
                </c:pt>
                <c:pt idx="2845">
                  <c:v>35958</c:v>
                </c:pt>
                <c:pt idx="2846">
                  <c:v>35961</c:v>
                </c:pt>
                <c:pt idx="2847">
                  <c:v>35962</c:v>
                </c:pt>
                <c:pt idx="2848">
                  <c:v>35963</c:v>
                </c:pt>
                <c:pt idx="2849">
                  <c:v>35964</c:v>
                </c:pt>
                <c:pt idx="2850">
                  <c:v>35965</c:v>
                </c:pt>
                <c:pt idx="2851">
                  <c:v>35968</c:v>
                </c:pt>
                <c:pt idx="2852">
                  <c:v>35969</c:v>
                </c:pt>
                <c:pt idx="2853">
                  <c:v>35970</c:v>
                </c:pt>
                <c:pt idx="2854">
                  <c:v>35971</c:v>
                </c:pt>
                <c:pt idx="2855">
                  <c:v>35972</c:v>
                </c:pt>
                <c:pt idx="2856">
                  <c:v>35975</c:v>
                </c:pt>
                <c:pt idx="2857">
                  <c:v>35976</c:v>
                </c:pt>
                <c:pt idx="2858">
                  <c:v>35977</c:v>
                </c:pt>
                <c:pt idx="2859">
                  <c:v>35978</c:v>
                </c:pt>
                <c:pt idx="2860">
                  <c:v>35979</c:v>
                </c:pt>
                <c:pt idx="2861">
                  <c:v>35982</c:v>
                </c:pt>
                <c:pt idx="2862">
                  <c:v>35983</c:v>
                </c:pt>
                <c:pt idx="2863">
                  <c:v>35984</c:v>
                </c:pt>
                <c:pt idx="2864">
                  <c:v>35985</c:v>
                </c:pt>
                <c:pt idx="2865">
                  <c:v>35986</c:v>
                </c:pt>
                <c:pt idx="2866">
                  <c:v>35989</c:v>
                </c:pt>
                <c:pt idx="2867">
                  <c:v>35990</c:v>
                </c:pt>
                <c:pt idx="2868">
                  <c:v>35991</c:v>
                </c:pt>
                <c:pt idx="2869">
                  <c:v>35992</c:v>
                </c:pt>
                <c:pt idx="2870">
                  <c:v>35993</c:v>
                </c:pt>
                <c:pt idx="2871">
                  <c:v>35996</c:v>
                </c:pt>
                <c:pt idx="2872">
                  <c:v>35997</c:v>
                </c:pt>
                <c:pt idx="2873">
                  <c:v>35998</c:v>
                </c:pt>
                <c:pt idx="2874">
                  <c:v>35999</c:v>
                </c:pt>
                <c:pt idx="2875">
                  <c:v>36000</c:v>
                </c:pt>
                <c:pt idx="2876">
                  <c:v>36003</c:v>
                </c:pt>
                <c:pt idx="2877">
                  <c:v>36004</c:v>
                </c:pt>
                <c:pt idx="2878">
                  <c:v>36005</c:v>
                </c:pt>
                <c:pt idx="2879">
                  <c:v>36006</c:v>
                </c:pt>
                <c:pt idx="2880">
                  <c:v>36007</c:v>
                </c:pt>
                <c:pt idx="2881">
                  <c:v>36010</c:v>
                </c:pt>
                <c:pt idx="2882">
                  <c:v>36011</c:v>
                </c:pt>
                <c:pt idx="2883">
                  <c:v>36012</c:v>
                </c:pt>
                <c:pt idx="2884">
                  <c:v>36013</c:v>
                </c:pt>
                <c:pt idx="2885">
                  <c:v>36014</c:v>
                </c:pt>
                <c:pt idx="2886">
                  <c:v>36017</c:v>
                </c:pt>
                <c:pt idx="2887">
                  <c:v>36018</c:v>
                </c:pt>
                <c:pt idx="2888">
                  <c:v>36019</c:v>
                </c:pt>
                <c:pt idx="2889">
                  <c:v>36020</c:v>
                </c:pt>
                <c:pt idx="2890">
                  <c:v>36021</c:v>
                </c:pt>
                <c:pt idx="2891">
                  <c:v>36024</c:v>
                </c:pt>
                <c:pt idx="2892">
                  <c:v>36025</c:v>
                </c:pt>
                <c:pt idx="2893">
                  <c:v>36026</c:v>
                </c:pt>
                <c:pt idx="2894">
                  <c:v>36027</c:v>
                </c:pt>
                <c:pt idx="2895">
                  <c:v>36028</c:v>
                </c:pt>
                <c:pt idx="2896">
                  <c:v>36031</c:v>
                </c:pt>
                <c:pt idx="2897">
                  <c:v>36032</c:v>
                </c:pt>
                <c:pt idx="2898">
                  <c:v>36033</c:v>
                </c:pt>
                <c:pt idx="2899">
                  <c:v>36034</c:v>
                </c:pt>
                <c:pt idx="2900">
                  <c:v>36035</c:v>
                </c:pt>
                <c:pt idx="2901">
                  <c:v>36038</c:v>
                </c:pt>
                <c:pt idx="2902">
                  <c:v>36039</c:v>
                </c:pt>
                <c:pt idx="2903">
                  <c:v>36040</c:v>
                </c:pt>
                <c:pt idx="2904">
                  <c:v>36041</c:v>
                </c:pt>
                <c:pt idx="2905">
                  <c:v>36042</c:v>
                </c:pt>
                <c:pt idx="2906">
                  <c:v>36045</c:v>
                </c:pt>
                <c:pt idx="2907">
                  <c:v>36046</c:v>
                </c:pt>
                <c:pt idx="2908">
                  <c:v>36047</c:v>
                </c:pt>
                <c:pt idx="2909">
                  <c:v>36048</c:v>
                </c:pt>
                <c:pt idx="2910">
                  <c:v>36049</c:v>
                </c:pt>
                <c:pt idx="2911">
                  <c:v>36052</c:v>
                </c:pt>
                <c:pt idx="2912">
                  <c:v>36053</c:v>
                </c:pt>
                <c:pt idx="2913">
                  <c:v>36054</c:v>
                </c:pt>
                <c:pt idx="2914">
                  <c:v>36055</c:v>
                </c:pt>
                <c:pt idx="2915">
                  <c:v>36056</c:v>
                </c:pt>
                <c:pt idx="2916">
                  <c:v>36059</c:v>
                </c:pt>
                <c:pt idx="2917">
                  <c:v>36060</c:v>
                </c:pt>
                <c:pt idx="2918">
                  <c:v>36061</c:v>
                </c:pt>
                <c:pt idx="2919">
                  <c:v>36062</c:v>
                </c:pt>
                <c:pt idx="2920">
                  <c:v>36063</c:v>
                </c:pt>
                <c:pt idx="2921">
                  <c:v>36066</c:v>
                </c:pt>
                <c:pt idx="2922">
                  <c:v>36067</c:v>
                </c:pt>
                <c:pt idx="2923">
                  <c:v>36068</c:v>
                </c:pt>
                <c:pt idx="2924">
                  <c:v>36069</c:v>
                </c:pt>
                <c:pt idx="2925">
                  <c:v>36070</c:v>
                </c:pt>
                <c:pt idx="2926">
                  <c:v>36073</c:v>
                </c:pt>
                <c:pt idx="2927">
                  <c:v>36074</c:v>
                </c:pt>
                <c:pt idx="2928">
                  <c:v>36075</c:v>
                </c:pt>
                <c:pt idx="2929">
                  <c:v>36076</c:v>
                </c:pt>
                <c:pt idx="2930">
                  <c:v>36077</c:v>
                </c:pt>
                <c:pt idx="2931">
                  <c:v>36080</c:v>
                </c:pt>
                <c:pt idx="2932">
                  <c:v>36081</c:v>
                </c:pt>
                <c:pt idx="2933">
                  <c:v>36082</c:v>
                </c:pt>
                <c:pt idx="2934">
                  <c:v>36083</c:v>
                </c:pt>
                <c:pt idx="2935">
                  <c:v>36084</c:v>
                </c:pt>
                <c:pt idx="2936">
                  <c:v>36087</c:v>
                </c:pt>
                <c:pt idx="2937">
                  <c:v>36088</c:v>
                </c:pt>
                <c:pt idx="2938">
                  <c:v>36089</c:v>
                </c:pt>
                <c:pt idx="2939">
                  <c:v>36090</c:v>
                </c:pt>
                <c:pt idx="2940">
                  <c:v>36091</c:v>
                </c:pt>
                <c:pt idx="2941">
                  <c:v>36094</c:v>
                </c:pt>
                <c:pt idx="2942">
                  <c:v>36095</c:v>
                </c:pt>
                <c:pt idx="2943">
                  <c:v>36096</c:v>
                </c:pt>
                <c:pt idx="2944">
                  <c:v>36097</c:v>
                </c:pt>
                <c:pt idx="2945">
                  <c:v>36098</c:v>
                </c:pt>
                <c:pt idx="2946">
                  <c:v>36101</c:v>
                </c:pt>
                <c:pt idx="2947">
                  <c:v>36102</c:v>
                </c:pt>
                <c:pt idx="2948">
                  <c:v>36103</c:v>
                </c:pt>
                <c:pt idx="2949">
                  <c:v>36104</c:v>
                </c:pt>
                <c:pt idx="2950">
                  <c:v>36105</c:v>
                </c:pt>
                <c:pt idx="2951">
                  <c:v>36108</c:v>
                </c:pt>
                <c:pt idx="2952">
                  <c:v>36109</c:v>
                </c:pt>
                <c:pt idx="2953">
                  <c:v>36110</c:v>
                </c:pt>
                <c:pt idx="2954">
                  <c:v>36111</c:v>
                </c:pt>
                <c:pt idx="2955">
                  <c:v>36112</c:v>
                </c:pt>
                <c:pt idx="2956">
                  <c:v>36115</c:v>
                </c:pt>
                <c:pt idx="2957">
                  <c:v>36116</c:v>
                </c:pt>
                <c:pt idx="2958">
                  <c:v>36117</c:v>
                </c:pt>
                <c:pt idx="2959">
                  <c:v>36118</c:v>
                </c:pt>
                <c:pt idx="2960">
                  <c:v>36119</c:v>
                </c:pt>
                <c:pt idx="2961">
                  <c:v>36122</c:v>
                </c:pt>
                <c:pt idx="2962">
                  <c:v>36123</c:v>
                </c:pt>
                <c:pt idx="2963">
                  <c:v>36124</c:v>
                </c:pt>
                <c:pt idx="2964">
                  <c:v>36125</c:v>
                </c:pt>
                <c:pt idx="2965">
                  <c:v>36126</c:v>
                </c:pt>
                <c:pt idx="2966">
                  <c:v>36129</c:v>
                </c:pt>
                <c:pt idx="2967">
                  <c:v>36130</c:v>
                </c:pt>
                <c:pt idx="2968">
                  <c:v>36131</c:v>
                </c:pt>
                <c:pt idx="2969">
                  <c:v>36132</c:v>
                </c:pt>
                <c:pt idx="2970">
                  <c:v>36133</c:v>
                </c:pt>
                <c:pt idx="2971">
                  <c:v>36136</c:v>
                </c:pt>
                <c:pt idx="2972">
                  <c:v>36137</c:v>
                </c:pt>
                <c:pt idx="2973">
                  <c:v>36138</c:v>
                </c:pt>
                <c:pt idx="2974">
                  <c:v>36139</c:v>
                </c:pt>
                <c:pt idx="2975">
                  <c:v>36140</c:v>
                </c:pt>
                <c:pt idx="2976">
                  <c:v>36143</c:v>
                </c:pt>
                <c:pt idx="2977">
                  <c:v>36144</c:v>
                </c:pt>
                <c:pt idx="2978">
                  <c:v>36145</c:v>
                </c:pt>
                <c:pt idx="2979">
                  <c:v>36146</c:v>
                </c:pt>
                <c:pt idx="2980">
                  <c:v>36147</c:v>
                </c:pt>
                <c:pt idx="2981">
                  <c:v>36150</c:v>
                </c:pt>
                <c:pt idx="2982">
                  <c:v>36151</c:v>
                </c:pt>
                <c:pt idx="2983">
                  <c:v>36152</c:v>
                </c:pt>
                <c:pt idx="2984">
                  <c:v>36153</c:v>
                </c:pt>
                <c:pt idx="2985">
                  <c:v>36157</c:v>
                </c:pt>
                <c:pt idx="2986">
                  <c:v>36158</c:v>
                </c:pt>
                <c:pt idx="2987">
                  <c:v>36159</c:v>
                </c:pt>
                <c:pt idx="2988">
                  <c:v>36160</c:v>
                </c:pt>
                <c:pt idx="2989">
                  <c:v>36164</c:v>
                </c:pt>
                <c:pt idx="2990">
                  <c:v>36165</c:v>
                </c:pt>
                <c:pt idx="2991">
                  <c:v>36166</c:v>
                </c:pt>
                <c:pt idx="2992">
                  <c:v>36167</c:v>
                </c:pt>
                <c:pt idx="2993">
                  <c:v>36168</c:v>
                </c:pt>
                <c:pt idx="2994">
                  <c:v>36171</c:v>
                </c:pt>
                <c:pt idx="2995">
                  <c:v>36172</c:v>
                </c:pt>
                <c:pt idx="2996">
                  <c:v>36173</c:v>
                </c:pt>
                <c:pt idx="2997">
                  <c:v>36174</c:v>
                </c:pt>
                <c:pt idx="2998">
                  <c:v>36175</c:v>
                </c:pt>
                <c:pt idx="2999">
                  <c:v>36178</c:v>
                </c:pt>
                <c:pt idx="3000">
                  <c:v>36179</c:v>
                </c:pt>
                <c:pt idx="3001">
                  <c:v>36180</c:v>
                </c:pt>
                <c:pt idx="3002">
                  <c:v>36181</c:v>
                </c:pt>
                <c:pt idx="3003">
                  <c:v>36182</c:v>
                </c:pt>
                <c:pt idx="3004">
                  <c:v>36185</c:v>
                </c:pt>
                <c:pt idx="3005">
                  <c:v>36186</c:v>
                </c:pt>
                <c:pt idx="3006">
                  <c:v>36187</c:v>
                </c:pt>
                <c:pt idx="3007">
                  <c:v>36188</c:v>
                </c:pt>
                <c:pt idx="3008">
                  <c:v>36189</c:v>
                </c:pt>
                <c:pt idx="3009">
                  <c:v>36192</c:v>
                </c:pt>
                <c:pt idx="3010">
                  <c:v>36193</c:v>
                </c:pt>
                <c:pt idx="3011">
                  <c:v>36194</c:v>
                </c:pt>
                <c:pt idx="3012">
                  <c:v>36195</c:v>
                </c:pt>
                <c:pt idx="3013">
                  <c:v>36196</c:v>
                </c:pt>
                <c:pt idx="3014">
                  <c:v>36199</c:v>
                </c:pt>
                <c:pt idx="3015">
                  <c:v>36200</c:v>
                </c:pt>
                <c:pt idx="3016">
                  <c:v>36201</c:v>
                </c:pt>
                <c:pt idx="3017">
                  <c:v>36202</c:v>
                </c:pt>
                <c:pt idx="3018">
                  <c:v>36203</c:v>
                </c:pt>
                <c:pt idx="3019">
                  <c:v>36207</c:v>
                </c:pt>
                <c:pt idx="3020">
                  <c:v>36208</c:v>
                </c:pt>
                <c:pt idx="3021">
                  <c:v>36209</c:v>
                </c:pt>
                <c:pt idx="3022">
                  <c:v>36210</c:v>
                </c:pt>
                <c:pt idx="3023">
                  <c:v>36213</c:v>
                </c:pt>
                <c:pt idx="3024">
                  <c:v>36214</c:v>
                </c:pt>
                <c:pt idx="3025">
                  <c:v>36215</c:v>
                </c:pt>
                <c:pt idx="3026">
                  <c:v>36216</c:v>
                </c:pt>
                <c:pt idx="3027">
                  <c:v>36217</c:v>
                </c:pt>
                <c:pt idx="3028">
                  <c:v>36220</c:v>
                </c:pt>
                <c:pt idx="3029">
                  <c:v>36221</c:v>
                </c:pt>
                <c:pt idx="3030">
                  <c:v>36222</c:v>
                </c:pt>
                <c:pt idx="3031">
                  <c:v>36223</c:v>
                </c:pt>
                <c:pt idx="3032">
                  <c:v>36224</c:v>
                </c:pt>
                <c:pt idx="3033">
                  <c:v>36227</c:v>
                </c:pt>
                <c:pt idx="3034">
                  <c:v>36228</c:v>
                </c:pt>
                <c:pt idx="3035">
                  <c:v>36229</c:v>
                </c:pt>
                <c:pt idx="3036">
                  <c:v>36230</c:v>
                </c:pt>
                <c:pt idx="3037">
                  <c:v>36231</c:v>
                </c:pt>
                <c:pt idx="3038">
                  <c:v>36234</c:v>
                </c:pt>
                <c:pt idx="3039">
                  <c:v>36235</c:v>
                </c:pt>
                <c:pt idx="3040">
                  <c:v>36236</c:v>
                </c:pt>
                <c:pt idx="3041">
                  <c:v>36237</c:v>
                </c:pt>
                <c:pt idx="3042">
                  <c:v>36238</c:v>
                </c:pt>
                <c:pt idx="3043">
                  <c:v>36241</c:v>
                </c:pt>
                <c:pt idx="3044">
                  <c:v>36242</c:v>
                </c:pt>
                <c:pt idx="3045">
                  <c:v>36243</c:v>
                </c:pt>
                <c:pt idx="3046">
                  <c:v>36244</c:v>
                </c:pt>
                <c:pt idx="3047">
                  <c:v>36245</c:v>
                </c:pt>
                <c:pt idx="3048">
                  <c:v>36248</c:v>
                </c:pt>
                <c:pt idx="3049">
                  <c:v>36249</c:v>
                </c:pt>
                <c:pt idx="3050">
                  <c:v>36250</c:v>
                </c:pt>
                <c:pt idx="3051">
                  <c:v>36251</c:v>
                </c:pt>
                <c:pt idx="3052">
                  <c:v>36255</c:v>
                </c:pt>
                <c:pt idx="3053">
                  <c:v>36256</c:v>
                </c:pt>
                <c:pt idx="3054">
                  <c:v>36257</c:v>
                </c:pt>
                <c:pt idx="3055">
                  <c:v>36258</c:v>
                </c:pt>
                <c:pt idx="3056">
                  <c:v>36259</c:v>
                </c:pt>
                <c:pt idx="3057">
                  <c:v>36262</c:v>
                </c:pt>
                <c:pt idx="3058">
                  <c:v>36263</c:v>
                </c:pt>
                <c:pt idx="3059">
                  <c:v>36264</c:v>
                </c:pt>
                <c:pt idx="3060">
                  <c:v>36265</c:v>
                </c:pt>
                <c:pt idx="3061">
                  <c:v>36266</c:v>
                </c:pt>
                <c:pt idx="3062">
                  <c:v>36269</c:v>
                </c:pt>
                <c:pt idx="3063">
                  <c:v>36270</c:v>
                </c:pt>
                <c:pt idx="3064">
                  <c:v>36271</c:v>
                </c:pt>
                <c:pt idx="3065">
                  <c:v>36272</c:v>
                </c:pt>
                <c:pt idx="3066">
                  <c:v>36273</c:v>
                </c:pt>
                <c:pt idx="3067">
                  <c:v>36276</c:v>
                </c:pt>
                <c:pt idx="3068">
                  <c:v>36277</c:v>
                </c:pt>
                <c:pt idx="3069">
                  <c:v>36278</c:v>
                </c:pt>
                <c:pt idx="3070">
                  <c:v>36279</c:v>
                </c:pt>
                <c:pt idx="3071">
                  <c:v>36280</c:v>
                </c:pt>
                <c:pt idx="3072">
                  <c:v>36283</c:v>
                </c:pt>
                <c:pt idx="3073">
                  <c:v>36284</c:v>
                </c:pt>
                <c:pt idx="3074">
                  <c:v>36285</c:v>
                </c:pt>
                <c:pt idx="3075">
                  <c:v>36286</c:v>
                </c:pt>
                <c:pt idx="3076">
                  <c:v>36287</c:v>
                </c:pt>
                <c:pt idx="3077">
                  <c:v>36290</c:v>
                </c:pt>
                <c:pt idx="3078">
                  <c:v>36291</c:v>
                </c:pt>
                <c:pt idx="3079">
                  <c:v>36292</c:v>
                </c:pt>
                <c:pt idx="3080">
                  <c:v>36293</c:v>
                </c:pt>
                <c:pt idx="3081">
                  <c:v>36294</c:v>
                </c:pt>
                <c:pt idx="3082">
                  <c:v>36297</c:v>
                </c:pt>
                <c:pt idx="3083">
                  <c:v>36298</c:v>
                </c:pt>
                <c:pt idx="3084">
                  <c:v>36299</c:v>
                </c:pt>
                <c:pt idx="3085">
                  <c:v>36300</c:v>
                </c:pt>
                <c:pt idx="3086">
                  <c:v>36301</c:v>
                </c:pt>
                <c:pt idx="3087">
                  <c:v>36304</c:v>
                </c:pt>
                <c:pt idx="3088">
                  <c:v>36305</c:v>
                </c:pt>
                <c:pt idx="3089">
                  <c:v>36306</c:v>
                </c:pt>
                <c:pt idx="3090">
                  <c:v>36307</c:v>
                </c:pt>
                <c:pt idx="3091">
                  <c:v>36308</c:v>
                </c:pt>
                <c:pt idx="3092">
                  <c:v>36312</c:v>
                </c:pt>
                <c:pt idx="3093">
                  <c:v>36313</c:v>
                </c:pt>
                <c:pt idx="3094">
                  <c:v>36314</c:v>
                </c:pt>
                <c:pt idx="3095">
                  <c:v>36315</c:v>
                </c:pt>
                <c:pt idx="3096">
                  <c:v>36318</c:v>
                </c:pt>
                <c:pt idx="3097">
                  <c:v>36319</c:v>
                </c:pt>
                <c:pt idx="3098">
                  <c:v>36320</c:v>
                </c:pt>
                <c:pt idx="3099">
                  <c:v>36321</c:v>
                </c:pt>
                <c:pt idx="3100">
                  <c:v>36322</c:v>
                </c:pt>
                <c:pt idx="3101">
                  <c:v>36325</c:v>
                </c:pt>
                <c:pt idx="3102">
                  <c:v>36326</c:v>
                </c:pt>
                <c:pt idx="3103">
                  <c:v>36327</c:v>
                </c:pt>
                <c:pt idx="3104">
                  <c:v>36328</c:v>
                </c:pt>
                <c:pt idx="3105">
                  <c:v>36329</c:v>
                </c:pt>
                <c:pt idx="3106">
                  <c:v>36332</c:v>
                </c:pt>
                <c:pt idx="3107">
                  <c:v>36333</c:v>
                </c:pt>
                <c:pt idx="3108">
                  <c:v>36334</c:v>
                </c:pt>
                <c:pt idx="3109">
                  <c:v>36335</c:v>
                </c:pt>
                <c:pt idx="3110">
                  <c:v>36336</c:v>
                </c:pt>
                <c:pt idx="3111">
                  <c:v>36339</c:v>
                </c:pt>
                <c:pt idx="3112">
                  <c:v>36340</c:v>
                </c:pt>
                <c:pt idx="3113">
                  <c:v>36341</c:v>
                </c:pt>
                <c:pt idx="3114">
                  <c:v>36342</c:v>
                </c:pt>
                <c:pt idx="3115">
                  <c:v>36343</c:v>
                </c:pt>
                <c:pt idx="3116">
                  <c:v>36347</c:v>
                </c:pt>
                <c:pt idx="3117">
                  <c:v>36348</c:v>
                </c:pt>
                <c:pt idx="3118">
                  <c:v>36349</c:v>
                </c:pt>
                <c:pt idx="3119">
                  <c:v>36350</c:v>
                </c:pt>
                <c:pt idx="3120">
                  <c:v>36353</c:v>
                </c:pt>
                <c:pt idx="3121">
                  <c:v>36354</c:v>
                </c:pt>
                <c:pt idx="3122">
                  <c:v>36355</c:v>
                </c:pt>
                <c:pt idx="3123">
                  <c:v>36356</c:v>
                </c:pt>
                <c:pt idx="3124">
                  <c:v>36357</c:v>
                </c:pt>
                <c:pt idx="3125">
                  <c:v>36360</c:v>
                </c:pt>
                <c:pt idx="3126">
                  <c:v>36361</c:v>
                </c:pt>
                <c:pt idx="3127">
                  <c:v>36362</c:v>
                </c:pt>
                <c:pt idx="3128">
                  <c:v>36363</c:v>
                </c:pt>
                <c:pt idx="3129">
                  <c:v>36364</c:v>
                </c:pt>
                <c:pt idx="3130">
                  <c:v>36367</c:v>
                </c:pt>
                <c:pt idx="3131">
                  <c:v>36368</c:v>
                </c:pt>
                <c:pt idx="3132">
                  <c:v>36369</c:v>
                </c:pt>
                <c:pt idx="3133">
                  <c:v>36370</c:v>
                </c:pt>
                <c:pt idx="3134">
                  <c:v>36371</c:v>
                </c:pt>
                <c:pt idx="3135">
                  <c:v>36374</c:v>
                </c:pt>
                <c:pt idx="3136">
                  <c:v>36375</c:v>
                </c:pt>
                <c:pt idx="3137">
                  <c:v>36376</c:v>
                </c:pt>
                <c:pt idx="3138">
                  <c:v>36377</c:v>
                </c:pt>
                <c:pt idx="3139">
                  <c:v>36378</c:v>
                </c:pt>
                <c:pt idx="3140">
                  <c:v>36381</c:v>
                </c:pt>
                <c:pt idx="3141">
                  <c:v>36382</c:v>
                </c:pt>
                <c:pt idx="3142">
                  <c:v>36383</c:v>
                </c:pt>
                <c:pt idx="3143">
                  <c:v>36384</c:v>
                </c:pt>
                <c:pt idx="3144">
                  <c:v>36385</c:v>
                </c:pt>
                <c:pt idx="3145">
                  <c:v>36388</c:v>
                </c:pt>
                <c:pt idx="3146">
                  <c:v>36389</c:v>
                </c:pt>
                <c:pt idx="3147">
                  <c:v>36390</c:v>
                </c:pt>
                <c:pt idx="3148">
                  <c:v>36391</c:v>
                </c:pt>
                <c:pt idx="3149">
                  <c:v>36392</c:v>
                </c:pt>
                <c:pt idx="3150">
                  <c:v>36395</c:v>
                </c:pt>
                <c:pt idx="3151">
                  <c:v>36396</c:v>
                </c:pt>
                <c:pt idx="3152">
                  <c:v>36397</c:v>
                </c:pt>
                <c:pt idx="3153">
                  <c:v>36398</c:v>
                </c:pt>
                <c:pt idx="3154">
                  <c:v>36399</c:v>
                </c:pt>
                <c:pt idx="3155">
                  <c:v>36402</c:v>
                </c:pt>
                <c:pt idx="3156">
                  <c:v>36403</c:v>
                </c:pt>
                <c:pt idx="3157">
                  <c:v>36404</c:v>
                </c:pt>
                <c:pt idx="3158">
                  <c:v>36405</c:v>
                </c:pt>
                <c:pt idx="3159">
                  <c:v>36406</c:v>
                </c:pt>
                <c:pt idx="3160">
                  <c:v>36409</c:v>
                </c:pt>
                <c:pt idx="3161">
                  <c:v>36410</c:v>
                </c:pt>
                <c:pt idx="3162">
                  <c:v>36411</c:v>
                </c:pt>
                <c:pt idx="3163">
                  <c:v>36412</c:v>
                </c:pt>
                <c:pt idx="3164">
                  <c:v>36413</c:v>
                </c:pt>
                <c:pt idx="3165">
                  <c:v>36416</c:v>
                </c:pt>
                <c:pt idx="3166">
                  <c:v>36417</c:v>
                </c:pt>
                <c:pt idx="3167">
                  <c:v>36418</c:v>
                </c:pt>
                <c:pt idx="3168">
                  <c:v>36419</c:v>
                </c:pt>
                <c:pt idx="3169">
                  <c:v>36420</c:v>
                </c:pt>
                <c:pt idx="3170">
                  <c:v>36423</c:v>
                </c:pt>
                <c:pt idx="3171">
                  <c:v>36424</c:v>
                </c:pt>
                <c:pt idx="3172">
                  <c:v>36425</c:v>
                </c:pt>
                <c:pt idx="3173">
                  <c:v>36426</c:v>
                </c:pt>
                <c:pt idx="3174">
                  <c:v>36427</c:v>
                </c:pt>
                <c:pt idx="3175">
                  <c:v>36430</c:v>
                </c:pt>
                <c:pt idx="3176">
                  <c:v>36431</c:v>
                </c:pt>
                <c:pt idx="3177">
                  <c:v>36432</c:v>
                </c:pt>
                <c:pt idx="3178">
                  <c:v>36433</c:v>
                </c:pt>
                <c:pt idx="3179">
                  <c:v>36434</c:v>
                </c:pt>
                <c:pt idx="3180">
                  <c:v>36437</c:v>
                </c:pt>
                <c:pt idx="3181">
                  <c:v>36438</c:v>
                </c:pt>
                <c:pt idx="3182">
                  <c:v>36439</c:v>
                </c:pt>
                <c:pt idx="3183">
                  <c:v>36440</c:v>
                </c:pt>
                <c:pt idx="3184">
                  <c:v>36441</c:v>
                </c:pt>
                <c:pt idx="3185">
                  <c:v>36444</c:v>
                </c:pt>
                <c:pt idx="3186">
                  <c:v>36445</c:v>
                </c:pt>
                <c:pt idx="3187">
                  <c:v>36446</c:v>
                </c:pt>
                <c:pt idx="3188">
                  <c:v>36447</c:v>
                </c:pt>
                <c:pt idx="3189">
                  <c:v>36448</c:v>
                </c:pt>
                <c:pt idx="3190">
                  <c:v>36451</c:v>
                </c:pt>
                <c:pt idx="3191">
                  <c:v>36452</c:v>
                </c:pt>
                <c:pt idx="3192">
                  <c:v>36453</c:v>
                </c:pt>
                <c:pt idx="3193">
                  <c:v>36454</c:v>
                </c:pt>
                <c:pt idx="3194">
                  <c:v>36455</c:v>
                </c:pt>
                <c:pt idx="3195">
                  <c:v>36458</c:v>
                </c:pt>
                <c:pt idx="3196">
                  <c:v>36459</c:v>
                </c:pt>
                <c:pt idx="3197">
                  <c:v>36460</c:v>
                </c:pt>
                <c:pt idx="3198">
                  <c:v>36461</c:v>
                </c:pt>
                <c:pt idx="3199">
                  <c:v>36462</c:v>
                </c:pt>
                <c:pt idx="3200">
                  <c:v>36465</c:v>
                </c:pt>
                <c:pt idx="3201">
                  <c:v>36466</c:v>
                </c:pt>
                <c:pt idx="3202">
                  <c:v>36467</c:v>
                </c:pt>
                <c:pt idx="3203">
                  <c:v>36468</c:v>
                </c:pt>
                <c:pt idx="3204">
                  <c:v>36469</c:v>
                </c:pt>
                <c:pt idx="3205">
                  <c:v>36472</c:v>
                </c:pt>
                <c:pt idx="3206">
                  <c:v>36473</c:v>
                </c:pt>
                <c:pt idx="3207">
                  <c:v>36474</c:v>
                </c:pt>
                <c:pt idx="3208">
                  <c:v>36475</c:v>
                </c:pt>
                <c:pt idx="3209">
                  <c:v>36476</c:v>
                </c:pt>
                <c:pt idx="3210">
                  <c:v>36479</c:v>
                </c:pt>
                <c:pt idx="3211">
                  <c:v>36480</c:v>
                </c:pt>
                <c:pt idx="3212">
                  <c:v>36481</c:v>
                </c:pt>
                <c:pt idx="3213">
                  <c:v>36482</c:v>
                </c:pt>
                <c:pt idx="3214">
                  <c:v>36483</c:v>
                </c:pt>
                <c:pt idx="3215">
                  <c:v>36486</c:v>
                </c:pt>
                <c:pt idx="3216">
                  <c:v>36487</c:v>
                </c:pt>
                <c:pt idx="3217">
                  <c:v>36488</c:v>
                </c:pt>
                <c:pt idx="3218">
                  <c:v>36489</c:v>
                </c:pt>
                <c:pt idx="3219">
                  <c:v>36490</c:v>
                </c:pt>
                <c:pt idx="3220">
                  <c:v>36493</c:v>
                </c:pt>
                <c:pt idx="3221">
                  <c:v>36494</c:v>
                </c:pt>
                <c:pt idx="3222">
                  <c:v>36495</c:v>
                </c:pt>
                <c:pt idx="3223">
                  <c:v>36496</c:v>
                </c:pt>
                <c:pt idx="3224">
                  <c:v>36497</c:v>
                </c:pt>
                <c:pt idx="3225">
                  <c:v>36500</c:v>
                </c:pt>
                <c:pt idx="3226">
                  <c:v>36501</c:v>
                </c:pt>
                <c:pt idx="3227">
                  <c:v>36502</c:v>
                </c:pt>
                <c:pt idx="3228">
                  <c:v>36503</c:v>
                </c:pt>
                <c:pt idx="3229">
                  <c:v>36504</c:v>
                </c:pt>
                <c:pt idx="3230">
                  <c:v>36507</c:v>
                </c:pt>
                <c:pt idx="3231">
                  <c:v>36508</c:v>
                </c:pt>
                <c:pt idx="3232">
                  <c:v>36509</c:v>
                </c:pt>
                <c:pt idx="3233">
                  <c:v>36510</c:v>
                </c:pt>
                <c:pt idx="3234">
                  <c:v>36511</c:v>
                </c:pt>
                <c:pt idx="3235">
                  <c:v>36514</c:v>
                </c:pt>
                <c:pt idx="3236">
                  <c:v>36515</c:v>
                </c:pt>
                <c:pt idx="3237">
                  <c:v>36516</c:v>
                </c:pt>
                <c:pt idx="3238">
                  <c:v>36517</c:v>
                </c:pt>
                <c:pt idx="3239">
                  <c:v>36521</c:v>
                </c:pt>
                <c:pt idx="3240">
                  <c:v>36522</c:v>
                </c:pt>
                <c:pt idx="3241">
                  <c:v>36523</c:v>
                </c:pt>
                <c:pt idx="3242">
                  <c:v>36524</c:v>
                </c:pt>
                <c:pt idx="3243">
                  <c:v>36529</c:v>
                </c:pt>
                <c:pt idx="3244">
                  <c:v>36530</c:v>
                </c:pt>
                <c:pt idx="3245">
                  <c:v>36531</c:v>
                </c:pt>
                <c:pt idx="3246">
                  <c:v>36532</c:v>
                </c:pt>
                <c:pt idx="3247">
                  <c:v>36535</c:v>
                </c:pt>
                <c:pt idx="3248">
                  <c:v>36536</c:v>
                </c:pt>
                <c:pt idx="3249">
                  <c:v>36537</c:v>
                </c:pt>
                <c:pt idx="3250">
                  <c:v>36538</c:v>
                </c:pt>
                <c:pt idx="3251">
                  <c:v>36539</c:v>
                </c:pt>
                <c:pt idx="3252">
                  <c:v>36542</c:v>
                </c:pt>
                <c:pt idx="3253">
                  <c:v>36543</c:v>
                </c:pt>
                <c:pt idx="3254">
                  <c:v>36544</c:v>
                </c:pt>
                <c:pt idx="3255">
                  <c:v>36545</c:v>
                </c:pt>
                <c:pt idx="3256">
                  <c:v>36546</c:v>
                </c:pt>
                <c:pt idx="3257">
                  <c:v>36549</c:v>
                </c:pt>
                <c:pt idx="3258">
                  <c:v>36550</c:v>
                </c:pt>
                <c:pt idx="3259">
                  <c:v>36551</c:v>
                </c:pt>
                <c:pt idx="3260">
                  <c:v>36552</c:v>
                </c:pt>
                <c:pt idx="3261">
                  <c:v>36553</c:v>
                </c:pt>
                <c:pt idx="3262">
                  <c:v>36556</c:v>
                </c:pt>
                <c:pt idx="3263">
                  <c:v>36557</c:v>
                </c:pt>
                <c:pt idx="3264">
                  <c:v>36558</c:v>
                </c:pt>
                <c:pt idx="3265">
                  <c:v>36559</c:v>
                </c:pt>
                <c:pt idx="3266">
                  <c:v>36560</c:v>
                </c:pt>
                <c:pt idx="3267">
                  <c:v>36563</c:v>
                </c:pt>
                <c:pt idx="3268">
                  <c:v>36564</c:v>
                </c:pt>
                <c:pt idx="3269">
                  <c:v>36565</c:v>
                </c:pt>
                <c:pt idx="3270">
                  <c:v>36566</c:v>
                </c:pt>
                <c:pt idx="3271">
                  <c:v>36567</c:v>
                </c:pt>
                <c:pt idx="3272">
                  <c:v>36570</c:v>
                </c:pt>
                <c:pt idx="3273">
                  <c:v>36571</c:v>
                </c:pt>
                <c:pt idx="3274">
                  <c:v>36572</c:v>
                </c:pt>
                <c:pt idx="3275">
                  <c:v>36573</c:v>
                </c:pt>
                <c:pt idx="3276">
                  <c:v>36574</c:v>
                </c:pt>
                <c:pt idx="3277">
                  <c:v>36577</c:v>
                </c:pt>
                <c:pt idx="3278">
                  <c:v>36578</c:v>
                </c:pt>
                <c:pt idx="3279">
                  <c:v>36579</c:v>
                </c:pt>
                <c:pt idx="3280">
                  <c:v>36580</c:v>
                </c:pt>
                <c:pt idx="3281">
                  <c:v>36581</c:v>
                </c:pt>
                <c:pt idx="3282">
                  <c:v>36584</c:v>
                </c:pt>
                <c:pt idx="3283">
                  <c:v>36585</c:v>
                </c:pt>
                <c:pt idx="3284">
                  <c:v>36586</c:v>
                </c:pt>
                <c:pt idx="3285">
                  <c:v>36587</c:v>
                </c:pt>
                <c:pt idx="3286">
                  <c:v>36588</c:v>
                </c:pt>
                <c:pt idx="3287">
                  <c:v>36591</c:v>
                </c:pt>
                <c:pt idx="3288">
                  <c:v>36592</c:v>
                </c:pt>
                <c:pt idx="3289">
                  <c:v>36593</c:v>
                </c:pt>
                <c:pt idx="3290">
                  <c:v>36594</c:v>
                </c:pt>
                <c:pt idx="3291">
                  <c:v>36595</c:v>
                </c:pt>
                <c:pt idx="3292">
                  <c:v>36598</c:v>
                </c:pt>
                <c:pt idx="3293">
                  <c:v>36599</c:v>
                </c:pt>
                <c:pt idx="3294">
                  <c:v>36600</c:v>
                </c:pt>
                <c:pt idx="3295">
                  <c:v>36601</c:v>
                </c:pt>
                <c:pt idx="3296">
                  <c:v>36602</c:v>
                </c:pt>
                <c:pt idx="3297">
                  <c:v>36605</c:v>
                </c:pt>
                <c:pt idx="3298">
                  <c:v>36606</c:v>
                </c:pt>
                <c:pt idx="3299">
                  <c:v>36607</c:v>
                </c:pt>
                <c:pt idx="3300">
                  <c:v>36608</c:v>
                </c:pt>
                <c:pt idx="3301">
                  <c:v>36609</c:v>
                </c:pt>
                <c:pt idx="3302">
                  <c:v>36612</c:v>
                </c:pt>
                <c:pt idx="3303">
                  <c:v>36613</c:v>
                </c:pt>
                <c:pt idx="3304">
                  <c:v>36614</c:v>
                </c:pt>
                <c:pt idx="3305">
                  <c:v>36615</c:v>
                </c:pt>
                <c:pt idx="3306">
                  <c:v>36616</c:v>
                </c:pt>
                <c:pt idx="3307">
                  <c:v>36619</c:v>
                </c:pt>
                <c:pt idx="3308">
                  <c:v>36620</c:v>
                </c:pt>
                <c:pt idx="3309">
                  <c:v>36621</c:v>
                </c:pt>
                <c:pt idx="3310">
                  <c:v>36622</c:v>
                </c:pt>
                <c:pt idx="3311">
                  <c:v>36623</c:v>
                </c:pt>
                <c:pt idx="3312">
                  <c:v>36626</c:v>
                </c:pt>
                <c:pt idx="3313">
                  <c:v>36627</c:v>
                </c:pt>
                <c:pt idx="3314">
                  <c:v>36628</c:v>
                </c:pt>
                <c:pt idx="3315">
                  <c:v>36629</c:v>
                </c:pt>
                <c:pt idx="3316">
                  <c:v>36630</c:v>
                </c:pt>
                <c:pt idx="3317">
                  <c:v>36633</c:v>
                </c:pt>
                <c:pt idx="3318">
                  <c:v>36634</c:v>
                </c:pt>
                <c:pt idx="3319">
                  <c:v>36635</c:v>
                </c:pt>
                <c:pt idx="3320">
                  <c:v>36636</c:v>
                </c:pt>
                <c:pt idx="3321">
                  <c:v>36640</c:v>
                </c:pt>
                <c:pt idx="3322">
                  <c:v>36641</c:v>
                </c:pt>
                <c:pt idx="3323">
                  <c:v>36642</c:v>
                </c:pt>
                <c:pt idx="3324">
                  <c:v>36643</c:v>
                </c:pt>
                <c:pt idx="3325">
                  <c:v>36644</c:v>
                </c:pt>
                <c:pt idx="3326">
                  <c:v>36647</c:v>
                </c:pt>
                <c:pt idx="3327">
                  <c:v>36648</c:v>
                </c:pt>
                <c:pt idx="3328">
                  <c:v>36649</c:v>
                </c:pt>
                <c:pt idx="3329">
                  <c:v>36650</c:v>
                </c:pt>
                <c:pt idx="3330">
                  <c:v>36651</c:v>
                </c:pt>
                <c:pt idx="3331">
                  <c:v>36654</c:v>
                </c:pt>
                <c:pt idx="3332">
                  <c:v>36655</c:v>
                </c:pt>
                <c:pt idx="3333">
                  <c:v>36656</c:v>
                </c:pt>
                <c:pt idx="3334">
                  <c:v>36657</c:v>
                </c:pt>
                <c:pt idx="3335">
                  <c:v>36658</c:v>
                </c:pt>
                <c:pt idx="3336">
                  <c:v>36661</c:v>
                </c:pt>
                <c:pt idx="3337">
                  <c:v>36662</c:v>
                </c:pt>
                <c:pt idx="3338">
                  <c:v>36663</c:v>
                </c:pt>
                <c:pt idx="3339">
                  <c:v>36664</c:v>
                </c:pt>
                <c:pt idx="3340">
                  <c:v>36665</c:v>
                </c:pt>
                <c:pt idx="3341">
                  <c:v>36668</c:v>
                </c:pt>
                <c:pt idx="3342">
                  <c:v>36669</c:v>
                </c:pt>
                <c:pt idx="3343">
                  <c:v>36670</c:v>
                </c:pt>
                <c:pt idx="3344">
                  <c:v>36671</c:v>
                </c:pt>
                <c:pt idx="3345">
                  <c:v>36672</c:v>
                </c:pt>
                <c:pt idx="3346">
                  <c:v>36676</c:v>
                </c:pt>
                <c:pt idx="3347">
                  <c:v>36677</c:v>
                </c:pt>
                <c:pt idx="3348">
                  <c:v>36678</c:v>
                </c:pt>
                <c:pt idx="3349">
                  <c:v>36679</c:v>
                </c:pt>
                <c:pt idx="3350">
                  <c:v>36682</c:v>
                </c:pt>
                <c:pt idx="3351">
                  <c:v>36683</c:v>
                </c:pt>
                <c:pt idx="3352">
                  <c:v>36684</c:v>
                </c:pt>
                <c:pt idx="3353">
                  <c:v>36685</c:v>
                </c:pt>
                <c:pt idx="3354">
                  <c:v>36686</c:v>
                </c:pt>
                <c:pt idx="3355">
                  <c:v>36689</c:v>
                </c:pt>
                <c:pt idx="3356">
                  <c:v>36690</c:v>
                </c:pt>
                <c:pt idx="3357">
                  <c:v>36691</c:v>
                </c:pt>
                <c:pt idx="3358">
                  <c:v>36692</c:v>
                </c:pt>
                <c:pt idx="3359">
                  <c:v>36693</c:v>
                </c:pt>
                <c:pt idx="3360">
                  <c:v>36696</c:v>
                </c:pt>
                <c:pt idx="3361">
                  <c:v>36697</c:v>
                </c:pt>
                <c:pt idx="3362">
                  <c:v>36698</c:v>
                </c:pt>
                <c:pt idx="3363">
                  <c:v>36699</c:v>
                </c:pt>
                <c:pt idx="3364">
                  <c:v>36700</c:v>
                </c:pt>
                <c:pt idx="3365">
                  <c:v>36703</c:v>
                </c:pt>
                <c:pt idx="3366">
                  <c:v>36704</c:v>
                </c:pt>
                <c:pt idx="3367">
                  <c:v>36705</c:v>
                </c:pt>
                <c:pt idx="3368">
                  <c:v>36706</c:v>
                </c:pt>
                <c:pt idx="3369">
                  <c:v>36707</c:v>
                </c:pt>
                <c:pt idx="3370">
                  <c:v>36710</c:v>
                </c:pt>
                <c:pt idx="3371">
                  <c:v>36711</c:v>
                </c:pt>
                <c:pt idx="3372">
                  <c:v>36712</c:v>
                </c:pt>
                <c:pt idx="3373">
                  <c:v>36713</c:v>
                </c:pt>
                <c:pt idx="3374">
                  <c:v>36714</c:v>
                </c:pt>
                <c:pt idx="3375">
                  <c:v>36717</c:v>
                </c:pt>
                <c:pt idx="3376">
                  <c:v>36718</c:v>
                </c:pt>
                <c:pt idx="3377">
                  <c:v>36719</c:v>
                </c:pt>
                <c:pt idx="3378">
                  <c:v>36720</c:v>
                </c:pt>
                <c:pt idx="3379">
                  <c:v>36721</c:v>
                </c:pt>
                <c:pt idx="3380">
                  <c:v>36724</c:v>
                </c:pt>
                <c:pt idx="3381">
                  <c:v>36725</c:v>
                </c:pt>
                <c:pt idx="3382">
                  <c:v>36726</c:v>
                </c:pt>
                <c:pt idx="3383">
                  <c:v>36727</c:v>
                </c:pt>
                <c:pt idx="3384">
                  <c:v>36728</c:v>
                </c:pt>
                <c:pt idx="3385">
                  <c:v>36731</c:v>
                </c:pt>
                <c:pt idx="3386">
                  <c:v>36732</c:v>
                </c:pt>
                <c:pt idx="3387">
                  <c:v>36733</c:v>
                </c:pt>
                <c:pt idx="3388">
                  <c:v>36734</c:v>
                </c:pt>
                <c:pt idx="3389">
                  <c:v>36735</c:v>
                </c:pt>
                <c:pt idx="3390">
                  <c:v>36738</c:v>
                </c:pt>
                <c:pt idx="3391">
                  <c:v>36739</c:v>
                </c:pt>
                <c:pt idx="3392">
                  <c:v>36740</c:v>
                </c:pt>
                <c:pt idx="3393">
                  <c:v>36741</c:v>
                </c:pt>
                <c:pt idx="3394">
                  <c:v>36742</c:v>
                </c:pt>
                <c:pt idx="3395">
                  <c:v>36745</c:v>
                </c:pt>
                <c:pt idx="3396">
                  <c:v>36746</c:v>
                </c:pt>
                <c:pt idx="3397">
                  <c:v>36747</c:v>
                </c:pt>
                <c:pt idx="3398">
                  <c:v>36748</c:v>
                </c:pt>
                <c:pt idx="3399">
                  <c:v>36749</c:v>
                </c:pt>
                <c:pt idx="3400">
                  <c:v>36752</c:v>
                </c:pt>
                <c:pt idx="3401">
                  <c:v>36753</c:v>
                </c:pt>
                <c:pt idx="3402">
                  <c:v>36754</c:v>
                </c:pt>
                <c:pt idx="3403">
                  <c:v>36755</c:v>
                </c:pt>
                <c:pt idx="3404">
                  <c:v>36756</c:v>
                </c:pt>
                <c:pt idx="3405">
                  <c:v>36759</c:v>
                </c:pt>
                <c:pt idx="3406">
                  <c:v>36760</c:v>
                </c:pt>
                <c:pt idx="3407">
                  <c:v>36761</c:v>
                </c:pt>
                <c:pt idx="3408">
                  <c:v>36762</c:v>
                </c:pt>
                <c:pt idx="3409">
                  <c:v>36763</c:v>
                </c:pt>
                <c:pt idx="3410">
                  <c:v>36766</c:v>
                </c:pt>
                <c:pt idx="3411">
                  <c:v>36767</c:v>
                </c:pt>
                <c:pt idx="3412">
                  <c:v>36768</c:v>
                </c:pt>
                <c:pt idx="3413">
                  <c:v>36769</c:v>
                </c:pt>
                <c:pt idx="3414">
                  <c:v>36770</c:v>
                </c:pt>
                <c:pt idx="3415">
                  <c:v>36773</c:v>
                </c:pt>
                <c:pt idx="3416">
                  <c:v>36774</c:v>
                </c:pt>
                <c:pt idx="3417">
                  <c:v>36775</c:v>
                </c:pt>
                <c:pt idx="3418">
                  <c:v>36776</c:v>
                </c:pt>
                <c:pt idx="3419">
                  <c:v>36777</c:v>
                </c:pt>
                <c:pt idx="3420">
                  <c:v>36780</c:v>
                </c:pt>
                <c:pt idx="3421">
                  <c:v>36781</c:v>
                </c:pt>
                <c:pt idx="3422">
                  <c:v>36782</c:v>
                </c:pt>
                <c:pt idx="3423">
                  <c:v>36783</c:v>
                </c:pt>
                <c:pt idx="3424">
                  <c:v>36784</c:v>
                </c:pt>
                <c:pt idx="3425">
                  <c:v>36787</c:v>
                </c:pt>
                <c:pt idx="3426">
                  <c:v>36788</c:v>
                </c:pt>
                <c:pt idx="3427">
                  <c:v>36789</c:v>
                </c:pt>
                <c:pt idx="3428">
                  <c:v>36790</c:v>
                </c:pt>
                <c:pt idx="3429">
                  <c:v>36791</c:v>
                </c:pt>
                <c:pt idx="3430">
                  <c:v>36794</c:v>
                </c:pt>
                <c:pt idx="3431">
                  <c:v>36795</c:v>
                </c:pt>
                <c:pt idx="3432">
                  <c:v>36796</c:v>
                </c:pt>
                <c:pt idx="3433">
                  <c:v>36797</c:v>
                </c:pt>
                <c:pt idx="3434">
                  <c:v>36798</c:v>
                </c:pt>
                <c:pt idx="3435">
                  <c:v>36801</c:v>
                </c:pt>
                <c:pt idx="3436">
                  <c:v>36802</c:v>
                </c:pt>
                <c:pt idx="3437">
                  <c:v>36803</c:v>
                </c:pt>
                <c:pt idx="3438">
                  <c:v>36804</c:v>
                </c:pt>
                <c:pt idx="3439">
                  <c:v>36805</c:v>
                </c:pt>
                <c:pt idx="3440">
                  <c:v>36808</c:v>
                </c:pt>
                <c:pt idx="3441">
                  <c:v>36809</c:v>
                </c:pt>
                <c:pt idx="3442">
                  <c:v>36810</c:v>
                </c:pt>
                <c:pt idx="3443">
                  <c:v>36811</c:v>
                </c:pt>
                <c:pt idx="3444">
                  <c:v>36812</c:v>
                </c:pt>
                <c:pt idx="3445">
                  <c:v>36815</c:v>
                </c:pt>
                <c:pt idx="3446">
                  <c:v>36816</c:v>
                </c:pt>
                <c:pt idx="3447">
                  <c:v>36817</c:v>
                </c:pt>
                <c:pt idx="3448">
                  <c:v>36818</c:v>
                </c:pt>
                <c:pt idx="3449">
                  <c:v>36819</c:v>
                </c:pt>
                <c:pt idx="3450">
                  <c:v>36822</c:v>
                </c:pt>
                <c:pt idx="3451">
                  <c:v>36823</c:v>
                </c:pt>
                <c:pt idx="3452">
                  <c:v>36824</c:v>
                </c:pt>
                <c:pt idx="3453">
                  <c:v>36825</c:v>
                </c:pt>
                <c:pt idx="3454">
                  <c:v>36826</c:v>
                </c:pt>
                <c:pt idx="3455">
                  <c:v>36829</c:v>
                </c:pt>
                <c:pt idx="3456">
                  <c:v>36830</c:v>
                </c:pt>
                <c:pt idx="3457">
                  <c:v>36831</c:v>
                </c:pt>
                <c:pt idx="3458">
                  <c:v>36832</c:v>
                </c:pt>
                <c:pt idx="3459">
                  <c:v>36833</c:v>
                </c:pt>
                <c:pt idx="3460">
                  <c:v>36836</c:v>
                </c:pt>
                <c:pt idx="3461">
                  <c:v>36837</c:v>
                </c:pt>
                <c:pt idx="3462">
                  <c:v>36838</c:v>
                </c:pt>
                <c:pt idx="3463">
                  <c:v>36839</c:v>
                </c:pt>
                <c:pt idx="3464">
                  <c:v>36840</c:v>
                </c:pt>
                <c:pt idx="3465">
                  <c:v>36843</c:v>
                </c:pt>
                <c:pt idx="3466">
                  <c:v>36844</c:v>
                </c:pt>
                <c:pt idx="3467">
                  <c:v>36845</c:v>
                </c:pt>
                <c:pt idx="3468">
                  <c:v>36846</c:v>
                </c:pt>
                <c:pt idx="3469">
                  <c:v>36847</c:v>
                </c:pt>
                <c:pt idx="3470">
                  <c:v>36850</c:v>
                </c:pt>
                <c:pt idx="3471">
                  <c:v>36851</c:v>
                </c:pt>
                <c:pt idx="3472">
                  <c:v>36852</c:v>
                </c:pt>
                <c:pt idx="3473">
                  <c:v>36853</c:v>
                </c:pt>
                <c:pt idx="3474">
                  <c:v>36854</c:v>
                </c:pt>
                <c:pt idx="3475">
                  <c:v>36857</c:v>
                </c:pt>
                <c:pt idx="3476">
                  <c:v>36858</c:v>
                </c:pt>
                <c:pt idx="3477">
                  <c:v>36859</c:v>
                </c:pt>
                <c:pt idx="3478">
                  <c:v>36860</c:v>
                </c:pt>
                <c:pt idx="3479">
                  <c:v>36861</c:v>
                </c:pt>
                <c:pt idx="3480">
                  <c:v>36864</c:v>
                </c:pt>
                <c:pt idx="3481">
                  <c:v>36865</c:v>
                </c:pt>
                <c:pt idx="3482">
                  <c:v>36866</c:v>
                </c:pt>
                <c:pt idx="3483">
                  <c:v>36867</c:v>
                </c:pt>
                <c:pt idx="3484">
                  <c:v>36868</c:v>
                </c:pt>
                <c:pt idx="3485">
                  <c:v>36871</c:v>
                </c:pt>
                <c:pt idx="3486">
                  <c:v>36872</c:v>
                </c:pt>
                <c:pt idx="3487">
                  <c:v>36873</c:v>
                </c:pt>
                <c:pt idx="3488">
                  <c:v>36874</c:v>
                </c:pt>
                <c:pt idx="3489">
                  <c:v>36875</c:v>
                </c:pt>
                <c:pt idx="3490">
                  <c:v>36878</c:v>
                </c:pt>
                <c:pt idx="3491">
                  <c:v>36879</c:v>
                </c:pt>
                <c:pt idx="3492">
                  <c:v>36880</c:v>
                </c:pt>
                <c:pt idx="3493">
                  <c:v>36881</c:v>
                </c:pt>
                <c:pt idx="3494">
                  <c:v>36882</c:v>
                </c:pt>
                <c:pt idx="3495">
                  <c:v>36886</c:v>
                </c:pt>
                <c:pt idx="3496">
                  <c:v>36887</c:v>
                </c:pt>
                <c:pt idx="3497">
                  <c:v>36888</c:v>
                </c:pt>
                <c:pt idx="3498">
                  <c:v>36889</c:v>
                </c:pt>
                <c:pt idx="3499">
                  <c:v>36893</c:v>
                </c:pt>
                <c:pt idx="3500">
                  <c:v>36894</c:v>
                </c:pt>
                <c:pt idx="3501">
                  <c:v>36895</c:v>
                </c:pt>
                <c:pt idx="3502">
                  <c:v>36896</c:v>
                </c:pt>
                <c:pt idx="3503">
                  <c:v>36899</c:v>
                </c:pt>
                <c:pt idx="3504">
                  <c:v>36900</c:v>
                </c:pt>
                <c:pt idx="3505">
                  <c:v>36901</c:v>
                </c:pt>
                <c:pt idx="3506">
                  <c:v>36902</c:v>
                </c:pt>
                <c:pt idx="3507">
                  <c:v>36903</c:v>
                </c:pt>
                <c:pt idx="3508">
                  <c:v>36906</c:v>
                </c:pt>
                <c:pt idx="3509">
                  <c:v>36907</c:v>
                </c:pt>
                <c:pt idx="3510">
                  <c:v>36908</c:v>
                </c:pt>
                <c:pt idx="3511">
                  <c:v>36909</c:v>
                </c:pt>
                <c:pt idx="3512">
                  <c:v>36910</c:v>
                </c:pt>
                <c:pt idx="3513">
                  <c:v>36913</c:v>
                </c:pt>
                <c:pt idx="3514">
                  <c:v>36914</c:v>
                </c:pt>
                <c:pt idx="3515">
                  <c:v>36915</c:v>
                </c:pt>
                <c:pt idx="3516">
                  <c:v>36916</c:v>
                </c:pt>
                <c:pt idx="3517">
                  <c:v>36917</c:v>
                </c:pt>
                <c:pt idx="3518">
                  <c:v>36920</c:v>
                </c:pt>
                <c:pt idx="3519">
                  <c:v>36921</c:v>
                </c:pt>
                <c:pt idx="3520">
                  <c:v>36922</c:v>
                </c:pt>
                <c:pt idx="3521">
                  <c:v>36923</c:v>
                </c:pt>
                <c:pt idx="3522">
                  <c:v>36924</c:v>
                </c:pt>
                <c:pt idx="3523">
                  <c:v>36927</c:v>
                </c:pt>
                <c:pt idx="3524">
                  <c:v>36928</c:v>
                </c:pt>
                <c:pt idx="3525">
                  <c:v>36929</c:v>
                </c:pt>
                <c:pt idx="3526">
                  <c:v>36930</c:v>
                </c:pt>
                <c:pt idx="3527">
                  <c:v>36931</c:v>
                </c:pt>
                <c:pt idx="3528">
                  <c:v>36934</c:v>
                </c:pt>
                <c:pt idx="3529">
                  <c:v>36935</c:v>
                </c:pt>
                <c:pt idx="3530">
                  <c:v>36936</c:v>
                </c:pt>
                <c:pt idx="3531">
                  <c:v>36937</c:v>
                </c:pt>
                <c:pt idx="3532">
                  <c:v>36938</c:v>
                </c:pt>
                <c:pt idx="3533">
                  <c:v>36941</c:v>
                </c:pt>
                <c:pt idx="3534">
                  <c:v>36942</c:v>
                </c:pt>
                <c:pt idx="3535">
                  <c:v>36943</c:v>
                </c:pt>
                <c:pt idx="3536">
                  <c:v>36944</c:v>
                </c:pt>
                <c:pt idx="3537">
                  <c:v>36945</c:v>
                </c:pt>
                <c:pt idx="3538">
                  <c:v>36948</c:v>
                </c:pt>
                <c:pt idx="3539">
                  <c:v>36949</c:v>
                </c:pt>
                <c:pt idx="3540">
                  <c:v>36950</c:v>
                </c:pt>
                <c:pt idx="3541">
                  <c:v>36951</c:v>
                </c:pt>
                <c:pt idx="3542">
                  <c:v>36952</c:v>
                </c:pt>
                <c:pt idx="3543">
                  <c:v>36955</c:v>
                </c:pt>
                <c:pt idx="3544">
                  <c:v>36956</c:v>
                </c:pt>
                <c:pt idx="3545">
                  <c:v>36957</c:v>
                </c:pt>
                <c:pt idx="3546">
                  <c:v>36958</c:v>
                </c:pt>
                <c:pt idx="3547">
                  <c:v>36959</c:v>
                </c:pt>
                <c:pt idx="3548">
                  <c:v>36962</c:v>
                </c:pt>
                <c:pt idx="3549">
                  <c:v>36963</c:v>
                </c:pt>
                <c:pt idx="3550">
                  <c:v>36964</c:v>
                </c:pt>
                <c:pt idx="3551">
                  <c:v>36965</c:v>
                </c:pt>
                <c:pt idx="3552">
                  <c:v>36966</c:v>
                </c:pt>
                <c:pt idx="3553">
                  <c:v>36969</c:v>
                </c:pt>
                <c:pt idx="3554">
                  <c:v>36970</c:v>
                </c:pt>
                <c:pt idx="3555">
                  <c:v>36971</c:v>
                </c:pt>
                <c:pt idx="3556">
                  <c:v>36972</c:v>
                </c:pt>
                <c:pt idx="3557">
                  <c:v>36973</c:v>
                </c:pt>
                <c:pt idx="3558">
                  <c:v>36976</c:v>
                </c:pt>
                <c:pt idx="3559">
                  <c:v>36977</c:v>
                </c:pt>
                <c:pt idx="3560">
                  <c:v>36978</c:v>
                </c:pt>
                <c:pt idx="3561">
                  <c:v>36979</c:v>
                </c:pt>
                <c:pt idx="3562">
                  <c:v>36980</c:v>
                </c:pt>
                <c:pt idx="3563">
                  <c:v>36983</c:v>
                </c:pt>
                <c:pt idx="3564">
                  <c:v>36984</c:v>
                </c:pt>
                <c:pt idx="3565">
                  <c:v>36985</c:v>
                </c:pt>
                <c:pt idx="3566">
                  <c:v>36986</c:v>
                </c:pt>
                <c:pt idx="3567">
                  <c:v>36987</c:v>
                </c:pt>
                <c:pt idx="3568">
                  <c:v>36990</c:v>
                </c:pt>
                <c:pt idx="3569">
                  <c:v>36991</c:v>
                </c:pt>
                <c:pt idx="3570">
                  <c:v>36992</c:v>
                </c:pt>
                <c:pt idx="3571">
                  <c:v>36993</c:v>
                </c:pt>
                <c:pt idx="3572">
                  <c:v>36994</c:v>
                </c:pt>
                <c:pt idx="3573">
                  <c:v>36997</c:v>
                </c:pt>
                <c:pt idx="3574">
                  <c:v>36998</c:v>
                </c:pt>
                <c:pt idx="3575">
                  <c:v>36999</c:v>
                </c:pt>
                <c:pt idx="3576">
                  <c:v>37000</c:v>
                </c:pt>
                <c:pt idx="3577">
                  <c:v>37001</c:v>
                </c:pt>
                <c:pt idx="3578">
                  <c:v>37004</c:v>
                </c:pt>
                <c:pt idx="3579">
                  <c:v>37005</c:v>
                </c:pt>
                <c:pt idx="3580">
                  <c:v>37006</c:v>
                </c:pt>
                <c:pt idx="3581">
                  <c:v>37007</c:v>
                </c:pt>
                <c:pt idx="3582">
                  <c:v>37008</c:v>
                </c:pt>
                <c:pt idx="3583">
                  <c:v>37011</c:v>
                </c:pt>
                <c:pt idx="3584">
                  <c:v>37012</c:v>
                </c:pt>
                <c:pt idx="3585">
                  <c:v>37013</c:v>
                </c:pt>
                <c:pt idx="3586">
                  <c:v>37014</c:v>
                </c:pt>
                <c:pt idx="3587">
                  <c:v>37015</c:v>
                </c:pt>
                <c:pt idx="3588">
                  <c:v>37018</c:v>
                </c:pt>
                <c:pt idx="3589">
                  <c:v>37019</c:v>
                </c:pt>
                <c:pt idx="3590">
                  <c:v>37020</c:v>
                </c:pt>
                <c:pt idx="3591">
                  <c:v>37021</c:v>
                </c:pt>
                <c:pt idx="3592">
                  <c:v>37022</c:v>
                </c:pt>
                <c:pt idx="3593">
                  <c:v>37025</c:v>
                </c:pt>
                <c:pt idx="3594">
                  <c:v>37026</c:v>
                </c:pt>
                <c:pt idx="3595">
                  <c:v>37027</c:v>
                </c:pt>
                <c:pt idx="3596">
                  <c:v>37028</c:v>
                </c:pt>
                <c:pt idx="3597">
                  <c:v>37029</c:v>
                </c:pt>
                <c:pt idx="3598">
                  <c:v>37032</c:v>
                </c:pt>
                <c:pt idx="3599">
                  <c:v>37033</c:v>
                </c:pt>
                <c:pt idx="3600">
                  <c:v>37034</c:v>
                </c:pt>
                <c:pt idx="3601">
                  <c:v>37035</c:v>
                </c:pt>
                <c:pt idx="3602">
                  <c:v>37036</c:v>
                </c:pt>
                <c:pt idx="3603">
                  <c:v>37040</c:v>
                </c:pt>
                <c:pt idx="3604">
                  <c:v>37041</c:v>
                </c:pt>
                <c:pt idx="3605">
                  <c:v>37042</c:v>
                </c:pt>
                <c:pt idx="3606">
                  <c:v>37043</c:v>
                </c:pt>
                <c:pt idx="3607">
                  <c:v>37046</c:v>
                </c:pt>
                <c:pt idx="3608">
                  <c:v>37047</c:v>
                </c:pt>
                <c:pt idx="3609">
                  <c:v>37048</c:v>
                </c:pt>
                <c:pt idx="3610">
                  <c:v>37049</c:v>
                </c:pt>
                <c:pt idx="3611">
                  <c:v>37050</c:v>
                </c:pt>
                <c:pt idx="3612">
                  <c:v>37053</c:v>
                </c:pt>
                <c:pt idx="3613">
                  <c:v>37054</c:v>
                </c:pt>
                <c:pt idx="3614">
                  <c:v>37055</c:v>
                </c:pt>
                <c:pt idx="3615">
                  <c:v>37056</c:v>
                </c:pt>
                <c:pt idx="3616">
                  <c:v>37057</c:v>
                </c:pt>
                <c:pt idx="3617">
                  <c:v>37060</c:v>
                </c:pt>
                <c:pt idx="3618">
                  <c:v>37061</c:v>
                </c:pt>
                <c:pt idx="3619">
                  <c:v>37062</c:v>
                </c:pt>
                <c:pt idx="3620">
                  <c:v>37063</c:v>
                </c:pt>
                <c:pt idx="3621">
                  <c:v>37064</c:v>
                </c:pt>
                <c:pt idx="3622">
                  <c:v>37067</c:v>
                </c:pt>
                <c:pt idx="3623">
                  <c:v>37068</c:v>
                </c:pt>
                <c:pt idx="3624">
                  <c:v>37069</c:v>
                </c:pt>
                <c:pt idx="3625">
                  <c:v>37070</c:v>
                </c:pt>
                <c:pt idx="3626">
                  <c:v>37071</c:v>
                </c:pt>
                <c:pt idx="3627">
                  <c:v>37074</c:v>
                </c:pt>
                <c:pt idx="3628">
                  <c:v>37075</c:v>
                </c:pt>
                <c:pt idx="3629">
                  <c:v>37076</c:v>
                </c:pt>
                <c:pt idx="3630">
                  <c:v>37077</c:v>
                </c:pt>
                <c:pt idx="3631">
                  <c:v>37078</c:v>
                </c:pt>
                <c:pt idx="3632">
                  <c:v>37081</c:v>
                </c:pt>
                <c:pt idx="3633">
                  <c:v>37082</c:v>
                </c:pt>
                <c:pt idx="3634">
                  <c:v>37083</c:v>
                </c:pt>
                <c:pt idx="3635">
                  <c:v>37084</c:v>
                </c:pt>
                <c:pt idx="3636">
                  <c:v>37085</c:v>
                </c:pt>
                <c:pt idx="3637">
                  <c:v>37088</c:v>
                </c:pt>
                <c:pt idx="3638">
                  <c:v>37089</c:v>
                </c:pt>
                <c:pt idx="3639">
                  <c:v>37090</c:v>
                </c:pt>
                <c:pt idx="3640">
                  <c:v>37091</c:v>
                </c:pt>
                <c:pt idx="3641">
                  <c:v>37092</c:v>
                </c:pt>
                <c:pt idx="3642">
                  <c:v>37095</c:v>
                </c:pt>
                <c:pt idx="3643">
                  <c:v>37096</c:v>
                </c:pt>
                <c:pt idx="3644">
                  <c:v>37097</c:v>
                </c:pt>
                <c:pt idx="3645">
                  <c:v>37098</c:v>
                </c:pt>
                <c:pt idx="3646">
                  <c:v>37099</c:v>
                </c:pt>
                <c:pt idx="3647">
                  <c:v>37102</c:v>
                </c:pt>
                <c:pt idx="3648">
                  <c:v>37103</c:v>
                </c:pt>
                <c:pt idx="3649">
                  <c:v>37104</c:v>
                </c:pt>
                <c:pt idx="3650">
                  <c:v>37105</c:v>
                </c:pt>
                <c:pt idx="3651">
                  <c:v>37106</c:v>
                </c:pt>
                <c:pt idx="3652">
                  <c:v>37109</c:v>
                </c:pt>
                <c:pt idx="3653">
                  <c:v>37110</c:v>
                </c:pt>
                <c:pt idx="3654">
                  <c:v>37111</c:v>
                </c:pt>
                <c:pt idx="3655">
                  <c:v>37112</c:v>
                </c:pt>
                <c:pt idx="3656">
                  <c:v>37113</c:v>
                </c:pt>
                <c:pt idx="3657">
                  <c:v>37116</c:v>
                </c:pt>
                <c:pt idx="3658">
                  <c:v>37117</c:v>
                </c:pt>
                <c:pt idx="3659">
                  <c:v>37118</c:v>
                </c:pt>
                <c:pt idx="3660">
                  <c:v>37119</c:v>
                </c:pt>
                <c:pt idx="3661">
                  <c:v>37120</c:v>
                </c:pt>
                <c:pt idx="3662">
                  <c:v>37123</c:v>
                </c:pt>
                <c:pt idx="3663">
                  <c:v>37124</c:v>
                </c:pt>
                <c:pt idx="3664">
                  <c:v>37125</c:v>
                </c:pt>
                <c:pt idx="3665">
                  <c:v>37126</c:v>
                </c:pt>
                <c:pt idx="3666">
                  <c:v>37127</c:v>
                </c:pt>
                <c:pt idx="3667">
                  <c:v>37130</c:v>
                </c:pt>
                <c:pt idx="3668">
                  <c:v>37131</c:v>
                </c:pt>
                <c:pt idx="3669">
                  <c:v>37132</c:v>
                </c:pt>
                <c:pt idx="3670">
                  <c:v>37133</c:v>
                </c:pt>
                <c:pt idx="3671">
                  <c:v>37134</c:v>
                </c:pt>
                <c:pt idx="3672">
                  <c:v>37137</c:v>
                </c:pt>
                <c:pt idx="3673">
                  <c:v>37138</c:v>
                </c:pt>
                <c:pt idx="3674">
                  <c:v>37139</c:v>
                </c:pt>
                <c:pt idx="3675">
                  <c:v>37140</c:v>
                </c:pt>
                <c:pt idx="3676">
                  <c:v>37141</c:v>
                </c:pt>
                <c:pt idx="3677">
                  <c:v>37144</c:v>
                </c:pt>
                <c:pt idx="3678">
                  <c:v>37145</c:v>
                </c:pt>
                <c:pt idx="3679">
                  <c:v>37146</c:v>
                </c:pt>
                <c:pt idx="3680">
                  <c:v>37147</c:v>
                </c:pt>
                <c:pt idx="3681">
                  <c:v>37148</c:v>
                </c:pt>
                <c:pt idx="3682">
                  <c:v>37151</c:v>
                </c:pt>
                <c:pt idx="3683">
                  <c:v>37152</c:v>
                </c:pt>
                <c:pt idx="3684">
                  <c:v>37153</c:v>
                </c:pt>
                <c:pt idx="3685">
                  <c:v>37154</c:v>
                </c:pt>
                <c:pt idx="3686">
                  <c:v>37155</c:v>
                </c:pt>
                <c:pt idx="3687">
                  <c:v>37158</c:v>
                </c:pt>
                <c:pt idx="3688">
                  <c:v>37159</c:v>
                </c:pt>
                <c:pt idx="3689">
                  <c:v>37160</c:v>
                </c:pt>
                <c:pt idx="3690">
                  <c:v>37161</c:v>
                </c:pt>
                <c:pt idx="3691">
                  <c:v>37162</c:v>
                </c:pt>
                <c:pt idx="3692">
                  <c:v>37165</c:v>
                </c:pt>
                <c:pt idx="3693">
                  <c:v>37166</c:v>
                </c:pt>
                <c:pt idx="3694">
                  <c:v>37167</c:v>
                </c:pt>
                <c:pt idx="3695">
                  <c:v>37168</c:v>
                </c:pt>
                <c:pt idx="3696">
                  <c:v>37169</c:v>
                </c:pt>
                <c:pt idx="3697">
                  <c:v>37172</c:v>
                </c:pt>
                <c:pt idx="3698">
                  <c:v>37173</c:v>
                </c:pt>
                <c:pt idx="3699">
                  <c:v>37174</c:v>
                </c:pt>
                <c:pt idx="3700">
                  <c:v>37175</c:v>
                </c:pt>
                <c:pt idx="3701">
                  <c:v>37176</c:v>
                </c:pt>
                <c:pt idx="3702">
                  <c:v>37179</c:v>
                </c:pt>
                <c:pt idx="3703">
                  <c:v>37180</c:v>
                </c:pt>
                <c:pt idx="3704">
                  <c:v>37181</c:v>
                </c:pt>
                <c:pt idx="3705">
                  <c:v>37182</c:v>
                </c:pt>
                <c:pt idx="3706">
                  <c:v>37183</c:v>
                </c:pt>
                <c:pt idx="3707">
                  <c:v>37186</c:v>
                </c:pt>
                <c:pt idx="3708">
                  <c:v>37187</c:v>
                </c:pt>
                <c:pt idx="3709">
                  <c:v>37188</c:v>
                </c:pt>
                <c:pt idx="3710">
                  <c:v>37189</c:v>
                </c:pt>
                <c:pt idx="3711">
                  <c:v>37190</c:v>
                </c:pt>
                <c:pt idx="3712">
                  <c:v>37193</c:v>
                </c:pt>
                <c:pt idx="3713">
                  <c:v>37194</c:v>
                </c:pt>
                <c:pt idx="3714">
                  <c:v>37195</c:v>
                </c:pt>
                <c:pt idx="3715">
                  <c:v>37196</c:v>
                </c:pt>
                <c:pt idx="3716">
                  <c:v>37197</c:v>
                </c:pt>
                <c:pt idx="3717">
                  <c:v>37200</c:v>
                </c:pt>
                <c:pt idx="3718">
                  <c:v>37201</c:v>
                </c:pt>
                <c:pt idx="3719">
                  <c:v>37202</c:v>
                </c:pt>
                <c:pt idx="3720">
                  <c:v>37203</c:v>
                </c:pt>
                <c:pt idx="3721">
                  <c:v>37204</c:v>
                </c:pt>
                <c:pt idx="3722">
                  <c:v>37207</c:v>
                </c:pt>
                <c:pt idx="3723">
                  <c:v>37208</c:v>
                </c:pt>
                <c:pt idx="3724">
                  <c:v>37209</c:v>
                </c:pt>
                <c:pt idx="3725">
                  <c:v>37210</c:v>
                </c:pt>
                <c:pt idx="3726">
                  <c:v>37211</c:v>
                </c:pt>
                <c:pt idx="3727">
                  <c:v>37214</c:v>
                </c:pt>
                <c:pt idx="3728">
                  <c:v>37215</c:v>
                </c:pt>
                <c:pt idx="3729">
                  <c:v>37216</c:v>
                </c:pt>
                <c:pt idx="3730">
                  <c:v>37217</c:v>
                </c:pt>
                <c:pt idx="3731">
                  <c:v>37218</c:v>
                </c:pt>
                <c:pt idx="3732">
                  <c:v>37221</c:v>
                </c:pt>
                <c:pt idx="3733">
                  <c:v>37222</c:v>
                </c:pt>
                <c:pt idx="3734">
                  <c:v>37223</c:v>
                </c:pt>
                <c:pt idx="3735">
                  <c:v>37224</c:v>
                </c:pt>
                <c:pt idx="3736">
                  <c:v>37225</c:v>
                </c:pt>
                <c:pt idx="3737">
                  <c:v>37228</c:v>
                </c:pt>
                <c:pt idx="3738">
                  <c:v>37229</c:v>
                </c:pt>
                <c:pt idx="3739">
                  <c:v>37230</c:v>
                </c:pt>
                <c:pt idx="3740">
                  <c:v>37231</c:v>
                </c:pt>
                <c:pt idx="3741">
                  <c:v>37232</c:v>
                </c:pt>
                <c:pt idx="3742">
                  <c:v>37235</c:v>
                </c:pt>
                <c:pt idx="3743">
                  <c:v>37236</c:v>
                </c:pt>
                <c:pt idx="3744">
                  <c:v>37237</c:v>
                </c:pt>
                <c:pt idx="3745">
                  <c:v>37238</c:v>
                </c:pt>
                <c:pt idx="3746">
                  <c:v>37239</c:v>
                </c:pt>
                <c:pt idx="3747">
                  <c:v>37242</c:v>
                </c:pt>
                <c:pt idx="3748">
                  <c:v>37243</c:v>
                </c:pt>
                <c:pt idx="3749">
                  <c:v>37244</c:v>
                </c:pt>
                <c:pt idx="3750">
                  <c:v>37245</c:v>
                </c:pt>
                <c:pt idx="3751">
                  <c:v>37246</c:v>
                </c:pt>
                <c:pt idx="3752">
                  <c:v>37249</c:v>
                </c:pt>
                <c:pt idx="3753">
                  <c:v>37251</c:v>
                </c:pt>
                <c:pt idx="3754">
                  <c:v>37252</c:v>
                </c:pt>
                <c:pt idx="3755">
                  <c:v>37253</c:v>
                </c:pt>
                <c:pt idx="3756">
                  <c:v>37256</c:v>
                </c:pt>
                <c:pt idx="3757">
                  <c:v>37258</c:v>
                </c:pt>
                <c:pt idx="3758">
                  <c:v>37259</c:v>
                </c:pt>
                <c:pt idx="3759">
                  <c:v>37260</c:v>
                </c:pt>
                <c:pt idx="3760">
                  <c:v>37263</c:v>
                </c:pt>
                <c:pt idx="3761">
                  <c:v>37264</c:v>
                </c:pt>
                <c:pt idx="3762">
                  <c:v>37265</c:v>
                </c:pt>
                <c:pt idx="3763">
                  <c:v>37266</c:v>
                </c:pt>
                <c:pt idx="3764">
                  <c:v>37267</c:v>
                </c:pt>
                <c:pt idx="3765">
                  <c:v>37270</c:v>
                </c:pt>
                <c:pt idx="3766">
                  <c:v>37271</c:v>
                </c:pt>
                <c:pt idx="3767">
                  <c:v>37272</c:v>
                </c:pt>
                <c:pt idx="3768">
                  <c:v>37273</c:v>
                </c:pt>
                <c:pt idx="3769">
                  <c:v>37274</c:v>
                </c:pt>
                <c:pt idx="3770">
                  <c:v>37277</c:v>
                </c:pt>
                <c:pt idx="3771">
                  <c:v>37278</c:v>
                </c:pt>
                <c:pt idx="3772">
                  <c:v>37279</c:v>
                </c:pt>
                <c:pt idx="3773">
                  <c:v>37280</c:v>
                </c:pt>
                <c:pt idx="3774">
                  <c:v>37281</c:v>
                </c:pt>
                <c:pt idx="3775">
                  <c:v>37284</c:v>
                </c:pt>
                <c:pt idx="3776">
                  <c:v>37285</c:v>
                </c:pt>
                <c:pt idx="3777">
                  <c:v>37286</c:v>
                </c:pt>
                <c:pt idx="3778">
                  <c:v>37287</c:v>
                </c:pt>
                <c:pt idx="3779">
                  <c:v>37288</c:v>
                </c:pt>
                <c:pt idx="3780">
                  <c:v>37291</c:v>
                </c:pt>
                <c:pt idx="3781">
                  <c:v>37292</c:v>
                </c:pt>
                <c:pt idx="3782">
                  <c:v>37293</c:v>
                </c:pt>
                <c:pt idx="3783">
                  <c:v>37294</c:v>
                </c:pt>
                <c:pt idx="3784">
                  <c:v>37295</c:v>
                </c:pt>
                <c:pt idx="3785">
                  <c:v>37298</c:v>
                </c:pt>
                <c:pt idx="3786">
                  <c:v>37299</c:v>
                </c:pt>
                <c:pt idx="3787">
                  <c:v>37300</c:v>
                </c:pt>
                <c:pt idx="3788">
                  <c:v>37301</c:v>
                </c:pt>
                <c:pt idx="3789">
                  <c:v>37302</c:v>
                </c:pt>
                <c:pt idx="3790">
                  <c:v>37305</c:v>
                </c:pt>
                <c:pt idx="3791">
                  <c:v>37306</c:v>
                </c:pt>
                <c:pt idx="3792">
                  <c:v>37307</c:v>
                </c:pt>
                <c:pt idx="3793">
                  <c:v>37308</c:v>
                </c:pt>
                <c:pt idx="3794">
                  <c:v>37309</c:v>
                </c:pt>
                <c:pt idx="3795">
                  <c:v>37312</c:v>
                </c:pt>
                <c:pt idx="3796">
                  <c:v>37313</c:v>
                </c:pt>
                <c:pt idx="3797">
                  <c:v>37314</c:v>
                </c:pt>
                <c:pt idx="3798">
                  <c:v>37315</c:v>
                </c:pt>
                <c:pt idx="3799">
                  <c:v>37316</c:v>
                </c:pt>
                <c:pt idx="3800">
                  <c:v>37319</c:v>
                </c:pt>
                <c:pt idx="3801">
                  <c:v>37320</c:v>
                </c:pt>
                <c:pt idx="3802">
                  <c:v>37321</c:v>
                </c:pt>
                <c:pt idx="3803">
                  <c:v>37322</c:v>
                </c:pt>
                <c:pt idx="3804">
                  <c:v>37323</c:v>
                </c:pt>
                <c:pt idx="3805">
                  <c:v>37326</c:v>
                </c:pt>
                <c:pt idx="3806">
                  <c:v>37327</c:v>
                </c:pt>
                <c:pt idx="3807">
                  <c:v>37328</c:v>
                </c:pt>
                <c:pt idx="3808">
                  <c:v>37329</c:v>
                </c:pt>
                <c:pt idx="3809">
                  <c:v>37330</c:v>
                </c:pt>
                <c:pt idx="3810">
                  <c:v>37333</c:v>
                </c:pt>
                <c:pt idx="3811">
                  <c:v>37334</c:v>
                </c:pt>
                <c:pt idx="3812">
                  <c:v>37335</c:v>
                </c:pt>
                <c:pt idx="3813">
                  <c:v>37336</c:v>
                </c:pt>
                <c:pt idx="3814">
                  <c:v>37337</c:v>
                </c:pt>
                <c:pt idx="3815">
                  <c:v>37340</c:v>
                </c:pt>
                <c:pt idx="3816">
                  <c:v>37341</c:v>
                </c:pt>
                <c:pt idx="3817">
                  <c:v>37342</c:v>
                </c:pt>
                <c:pt idx="3818">
                  <c:v>37343</c:v>
                </c:pt>
                <c:pt idx="3819">
                  <c:v>37344</c:v>
                </c:pt>
                <c:pt idx="3820">
                  <c:v>37347</c:v>
                </c:pt>
                <c:pt idx="3821">
                  <c:v>37348</c:v>
                </c:pt>
                <c:pt idx="3822">
                  <c:v>37349</c:v>
                </c:pt>
                <c:pt idx="3823">
                  <c:v>37350</c:v>
                </c:pt>
                <c:pt idx="3824">
                  <c:v>37351</c:v>
                </c:pt>
                <c:pt idx="3825">
                  <c:v>37354</c:v>
                </c:pt>
                <c:pt idx="3826">
                  <c:v>37355</c:v>
                </c:pt>
                <c:pt idx="3827">
                  <c:v>37356</c:v>
                </c:pt>
                <c:pt idx="3828">
                  <c:v>37357</c:v>
                </c:pt>
                <c:pt idx="3829">
                  <c:v>37358</c:v>
                </c:pt>
                <c:pt idx="3830">
                  <c:v>37361</c:v>
                </c:pt>
                <c:pt idx="3831">
                  <c:v>37362</c:v>
                </c:pt>
                <c:pt idx="3832">
                  <c:v>37363</c:v>
                </c:pt>
                <c:pt idx="3833">
                  <c:v>37364</c:v>
                </c:pt>
                <c:pt idx="3834">
                  <c:v>37365</c:v>
                </c:pt>
                <c:pt idx="3835">
                  <c:v>37368</c:v>
                </c:pt>
                <c:pt idx="3836">
                  <c:v>37369</c:v>
                </c:pt>
                <c:pt idx="3837">
                  <c:v>37370</c:v>
                </c:pt>
                <c:pt idx="3838">
                  <c:v>37371</c:v>
                </c:pt>
                <c:pt idx="3839">
                  <c:v>37372</c:v>
                </c:pt>
                <c:pt idx="3840">
                  <c:v>37375</c:v>
                </c:pt>
                <c:pt idx="3841">
                  <c:v>37376</c:v>
                </c:pt>
                <c:pt idx="3842">
                  <c:v>37377</c:v>
                </c:pt>
                <c:pt idx="3843">
                  <c:v>37378</c:v>
                </c:pt>
                <c:pt idx="3844">
                  <c:v>37379</c:v>
                </c:pt>
                <c:pt idx="3845">
                  <c:v>37382</c:v>
                </c:pt>
                <c:pt idx="3846">
                  <c:v>37383</c:v>
                </c:pt>
                <c:pt idx="3847">
                  <c:v>37384</c:v>
                </c:pt>
                <c:pt idx="3848">
                  <c:v>37385</c:v>
                </c:pt>
                <c:pt idx="3849">
                  <c:v>37386</c:v>
                </c:pt>
                <c:pt idx="3850">
                  <c:v>37389</c:v>
                </c:pt>
                <c:pt idx="3851">
                  <c:v>37390</c:v>
                </c:pt>
                <c:pt idx="3852">
                  <c:v>37391</c:v>
                </c:pt>
                <c:pt idx="3853">
                  <c:v>37392</c:v>
                </c:pt>
                <c:pt idx="3854">
                  <c:v>37393</c:v>
                </c:pt>
                <c:pt idx="3855">
                  <c:v>37396</c:v>
                </c:pt>
                <c:pt idx="3856">
                  <c:v>37397</c:v>
                </c:pt>
                <c:pt idx="3857">
                  <c:v>37398</c:v>
                </c:pt>
                <c:pt idx="3858">
                  <c:v>37399</c:v>
                </c:pt>
                <c:pt idx="3859">
                  <c:v>37400</c:v>
                </c:pt>
                <c:pt idx="3860">
                  <c:v>37403</c:v>
                </c:pt>
                <c:pt idx="3861">
                  <c:v>37404</c:v>
                </c:pt>
                <c:pt idx="3862">
                  <c:v>37405</c:v>
                </c:pt>
                <c:pt idx="3863">
                  <c:v>37406</c:v>
                </c:pt>
                <c:pt idx="3864">
                  <c:v>37407</c:v>
                </c:pt>
                <c:pt idx="3865">
                  <c:v>37410</c:v>
                </c:pt>
                <c:pt idx="3866">
                  <c:v>37411</c:v>
                </c:pt>
                <c:pt idx="3867">
                  <c:v>37412</c:v>
                </c:pt>
                <c:pt idx="3868">
                  <c:v>37413</c:v>
                </c:pt>
                <c:pt idx="3869">
                  <c:v>37414</c:v>
                </c:pt>
                <c:pt idx="3870">
                  <c:v>37417</c:v>
                </c:pt>
                <c:pt idx="3871">
                  <c:v>37418</c:v>
                </c:pt>
                <c:pt idx="3872">
                  <c:v>37419</c:v>
                </c:pt>
                <c:pt idx="3873">
                  <c:v>37420</c:v>
                </c:pt>
                <c:pt idx="3874">
                  <c:v>37421</c:v>
                </c:pt>
                <c:pt idx="3875">
                  <c:v>37424</c:v>
                </c:pt>
                <c:pt idx="3876">
                  <c:v>37425</c:v>
                </c:pt>
                <c:pt idx="3877">
                  <c:v>37426</c:v>
                </c:pt>
                <c:pt idx="3878">
                  <c:v>37427</c:v>
                </c:pt>
                <c:pt idx="3879">
                  <c:v>37428</c:v>
                </c:pt>
                <c:pt idx="3880">
                  <c:v>37431</c:v>
                </c:pt>
                <c:pt idx="3881">
                  <c:v>37432</c:v>
                </c:pt>
                <c:pt idx="3882">
                  <c:v>37433</c:v>
                </c:pt>
                <c:pt idx="3883">
                  <c:v>37434</c:v>
                </c:pt>
                <c:pt idx="3884">
                  <c:v>37435</c:v>
                </c:pt>
                <c:pt idx="3885">
                  <c:v>37438</c:v>
                </c:pt>
                <c:pt idx="3886">
                  <c:v>37439</c:v>
                </c:pt>
                <c:pt idx="3887">
                  <c:v>37440</c:v>
                </c:pt>
                <c:pt idx="3888">
                  <c:v>37441</c:v>
                </c:pt>
                <c:pt idx="3889">
                  <c:v>37442</c:v>
                </c:pt>
                <c:pt idx="3890">
                  <c:v>37445</c:v>
                </c:pt>
                <c:pt idx="3891">
                  <c:v>37446</c:v>
                </c:pt>
                <c:pt idx="3892">
                  <c:v>37447</c:v>
                </c:pt>
                <c:pt idx="3893">
                  <c:v>37448</c:v>
                </c:pt>
                <c:pt idx="3894">
                  <c:v>37449</c:v>
                </c:pt>
                <c:pt idx="3895">
                  <c:v>37452</c:v>
                </c:pt>
                <c:pt idx="3896">
                  <c:v>37453</c:v>
                </c:pt>
                <c:pt idx="3897">
                  <c:v>37454</c:v>
                </c:pt>
                <c:pt idx="3898">
                  <c:v>37455</c:v>
                </c:pt>
                <c:pt idx="3899">
                  <c:v>37456</c:v>
                </c:pt>
                <c:pt idx="3900">
                  <c:v>37459</c:v>
                </c:pt>
                <c:pt idx="3901">
                  <c:v>37460</c:v>
                </c:pt>
                <c:pt idx="3902">
                  <c:v>37461</c:v>
                </c:pt>
                <c:pt idx="3903">
                  <c:v>37462</c:v>
                </c:pt>
                <c:pt idx="3904">
                  <c:v>37463</c:v>
                </c:pt>
                <c:pt idx="3905">
                  <c:v>37466</c:v>
                </c:pt>
                <c:pt idx="3906">
                  <c:v>37467</c:v>
                </c:pt>
                <c:pt idx="3907">
                  <c:v>37468</c:v>
                </c:pt>
                <c:pt idx="3908">
                  <c:v>37469</c:v>
                </c:pt>
                <c:pt idx="3909">
                  <c:v>37470</c:v>
                </c:pt>
                <c:pt idx="3910">
                  <c:v>37473</c:v>
                </c:pt>
                <c:pt idx="3911">
                  <c:v>37474</c:v>
                </c:pt>
                <c:pt idx="3912">
                  <c:v>37475</c:v>
                </c:pt>
                <c:pt idx="3913">
                  <c:v>37476</c:v>
                </c:pt>
                <c:pt idx="3914">
                  <c:v>37477</c:v>
                </c:pt>
                <c:pt idx="3915">
                  <c:v>37480</c:v>
                </c:pt>
                <c:pt idx="3916">
                  <c:v>37481</c:v>
                </c:pt>
                <c:pt idx="3917">
                  <c:v>37482</c:v>
                </c:pt>
                <c:pt idx="3918">
                  <c:v>37483</c:v>
                </c:pt>
                <c:pt idx="3919">
                  <c:v>37484</c:v>
                </c:pt>
                <c:pt idx="3920">
                  <c:v>37487</c:v>
                </c:pt>
                <c:pt idx="3921">
                  <c:v>37488</c:v>
                </c:pt>
                <c:pt idx="3922">
                  <c:v>37489</c:v>
                </c:pt>
                <c:pt idx="3923">
                  <c:v>37490</c:v>
                </c:pt>
                <c:pt idx="3924">
                  <c:v>37491</c:v>
                </c:pt>
                <c:pt idx="3925">
                  <c:v>37494</c:v>
                </c:pt>
                <c:pt idx="3926">
                  <c:v>37495</c:v>
                </c:pt>
                <c:pt idx="3927">
                  <c:v>37496</c:v>
                </c:pt>
                <c:pt idx="3928">
                  <c:v>37497</c:v>
                </c:pt>
                <c:pt idx="3929">
                  <c:v>37498</c:v>
                </c:pt>
                <c:pt idx="3930">
                  <c:v>37501</c:v>
                </c:pt>
                <c:pt idx="3931">
                  <c:v>37502</c:v>
                </c:pt>
                <c:pt idx="3932">
                  <c:v>37503</c:v>
                </c:pt>
                <c:pt idx="3933">
                  <c:v>37504</c:v>
                </c:pt>
                <c:pt idx="3934">
                  <c:v>37505</c:v>
                </c:pt>
                <c:pt idx="3935">
                  <c:v>37508</c:v>
                </c:pt>
                <c:pt idx="3936">
                  <c:v>37509</c:v>
                </c:pt>
                <c:pt idx="3937">
                  <c:v>37510</c:v>
                </c:pt>
                <c:pt idx="3938">
                  <c:v>37511</c:v>
                </c:pt>
                <c:pt idx="3939">
                  <c:v>37512</c:v>
                </c:pt>
                <c:pt idx="3940">
                  <c:v>37515</c:v>
                </c:pt>
                <c:pt idx="3941">
                  <c:v>37516</c:v>
                </c:pt>
                <c:pt idx="3942">
                  <c:v>37517</c:v>
                </c:pt>
                <c:pt idx="3943">
                  <c:v>37518</c:v>
                </c:pt>
                <c:pt idx="3944">
                  <c:v>37519</c:v>
                </c:pt>
                <c:pt idx="3945">
                  <c:v>37522</c:v>
                </c:pt>
                <c:pt idx="3946">
                  <c:v>37523</c:v>
                </c:pt>
                <c:pt idx="3947">
                  <c:v>37524</c:v>
                </c:pt>
                <c:pt idx="3948">
                  <c:v>37525</c:v>
                </c:pt>
                <c:pt idx="3949">
                  <c:v>37526</c:v>
                </c:pt>
                <c:pt idx="3950">
                  <c:v>37529</c:v>
                </c:pt>
                <c:pt idx="3951">
                  <c:v>37530</c:v>
                </c:pt>
                <c:pt idx="3952">
                  <c:v>37531</c:v>
                </c:pt>
                <c:pt idx="3953">
                  <c:v>37532</c:v>
                </c:pt>
                <c:pt idx="3954">
                  <c:v>37533</c:v>
                </c:pt>
                <c:pt idx="3955">
                  <c:v>37536</c:v>
                </c:pt>
                <c:pt idx="3956">
                  <c:v>37537</c:v>
                </c:pt>
                <c:pt idx="3957">
                  <c:v>37538</c:v>
                </c:pt>
                <c:pt idx="3958">
                  <c:v>37539</c:v>
                </c:pt>
                <c:pt idx="3959">
                  <c:v>37540</c:v>
                </c:pt>
                <c:pt idx="3960">
                  <c:v>37543</c:v>
                </c:pt>
                <c:pt idx="3961">
                  <c:v>37544</c:v>
                </c:pt>
                <c:pt idx="3962">
                  <c:v>37545</c:v>
                </c:pt>
                <c:pt idx="3963">
                  <c:v>37546</c:v>
                </c:pt>
                <c:pt idx="3964">
                  <c:v>37547</c:v>
                </c:pt>
                <c:pt idx="3965">
                  <c:v>37550</c:v>
                </c:pt>
                <c:pt idx="3966">
                  <c:v>37551</c:v>
                </c:pt>
                <c:pt idx="3967">
                  <c:v>37552</c:v>
                </c:pt>
                <c:pt idx="3968">
                  <c:v>37553</c:v>
                </c:pt>
                <c:pt idx="3969">
                  <c:v>37554</c:v>
                </c:pt>
                <c:pt idx="3970">
                  <c:v>37557</c:v>
                </c:pt>
                <c:pt idx="3971">
                  <c:v>37558</c:v>
                </c:pt>
                <c:pt idx="3972">
                  <c:v>37559</c:v>
                </c:pt>
                <c:pt idx="3973">
                  <c:v>37560</c:v>
                </c:pt>
                <c:pt idx="3974">
                  <c:v>37561</c:v>
                </c:pt>
                <c:pt idx="3975">
                  <c:v>37564</c:v>
                </c:pt>
                <c:pt idx="3976">
                  <c:v>37565</c:v>
                </c:pt>
                <c:pt idx="3977">
                  <c:v>37566</c:v>
                </c:pt>
                <c:pt idx="3978">
                  <c:v>37567</c:v>
                </c:pt>
                <c:pt idx="3979">
                  <c:v>37568</c:v>
                </c:pt>
                <c:pt idx="3980">
                  <c:v>37571</c:v>
                </c:pt>
                <c:pt idx="3981">
                  <c:v>37572</c:v>
                </c:pt>
                <c:pt idx="3982">
                  <c:v>37573</c:v>
                </c:pt>
                <c:pt idx="3983">
                  <c:v>37574</c:v>
                </c:pt>
                <c:pt idx="3984">
                  <c:v>37575</c:v>
                </c:pt>
                <c:pt idx="3985">
                  <c:v>37578</c:v>
                </c:pt>
                <c:pt idx="3986">
                  <c:v>37579</c:v>
                </c:pt>
                <c:pt idx="3987">
                  <c:v>37580</c:v>
                </c:pt>
                <c:pt idx="3988">
                  <c:v>37581</c:v>
                </c:pt>
                <c:pt idx="3989">
                  <c:v>37582</c:v>
                </c:pt>
                <c:pt idx="3990">
                  <c:v>37585</c:v>
                </c:pt>
                <c:pt idx="3991">
                  <c:v>37586</c:v>
                </c:pt>
                <c:pt idx="3992">
                  <c:v>37587</c:v>
                </c:pt>
                <c:pt idx="3993">
                  <c:v>37588</c:v>
                </c:pt>
                <c:pt idx="3994">
                  <c:v>37589</c:v>
                </c:pt>
                <c:pt idx="3995">
                  <c:v>37592</c:v>
                </c:pt>
                <c:pt idx="3996">
                  <c:v>37593</c:v>
                </c:pt>
                <c:pt idx="3997">
                  <c:v>37594</c:v>
                </c:pt>
                <c:pt idx="3998">
                  <c:v>37595</c:v>
                </c:pt>
                <c:pt idx="3999">
                  <c:v>37596</c:v>
                </c:pt>
                <c:pt idx="4000">
                  <c:v>37599</c:v>
                </c:pt>
                <c:pt idx="4001">
                  <c:v>37600</c:v>
                </c:pt>
                <c:pt idx="4002">
                  <c:v>37601</c:v>
                </c:pt>
                <c:pt idx="4003">
                  <c:v>37602</c:v>
                </c:pt>
                <c:pt idx="4004">
                  <c:v>37603</c:v>
                </c:pt>
                <c:pt idx="4005">
                  <c:v>37606</c:v>
                </c:pt>
                <c:pt idx="4006">
                  <c:v>37607</c:v>
                </c:pt>
                <c:pt idx="4007">
                  <c:v>37608</c:v>
                </c:pt>
                <c:pt idx="4008">
                  <c:v>37609</c:v>
                </c:pt>
                <c:pt idx="4009">
                  <c:v>37610</c:v>
                </c:pt>
                <c:pt idx="4010">
                  <c:v>37613</c:v>
                </c:pt>
                <c:pt idx="4011">
                  <c:v>37614</c:v>
                </c:pt>
                <c:pt idx="4012">
                  <c:v>37616</c:v>
                </c:pt>
                <c:pt idx="4013">
                  <c:v>37617</c:v>
                </c:pt>
                <c:pt idx="4014">
                  <c:v>37620</c:v>
                </c:pt>
                <c:pt idx="4015">
                  <c:v>37621</c:v>
                </c:pt>
                <c:pt idx="4016">
                  <c:v>37623</c:v>
                </c:pt>
                <c:pt idx="4017">
                  <c:v>37624</c:v>
                </c:pt>
                <c:pt idx="4018">
                  <c:v>37627</c:v>
                </c:pt>
                <c:pt idx="4019">
                  <c:v>37628</c:v>
                </c:pt>
                <c:pt idx="4020">
                  <c:v>37629</c:v>
                </c:pt>
                <c:pt idx="4021">
                  <c:v>37630</c:v>
                </c:pt>
                <c:pt idx="4022">
                  <c:v>37631</c:v>
                </c:pt>
                <c:pt idx="4023">
                  <c:v>37634</c:v>
                </c:pt>
                <c:pt idx="4024">
                  <c:v>37635</c:v>
                </c:pt>
                <c:pt idx="4025">
                  <c:v>37636</c:v>
                </c:pt>
                <c:pt idx="4026">
                  <c:v>37637</c:v>
                </c:pt>
                <c:pt idx="4027">
                  <c:v>37638</c:v>
                </c:pt>
                <c:pt idx="4028">
                  <c:v>37641</c:v>
                </c:pt>
                <c:pt idx="4029">
                  <c:v>37642</c:v>
                </c:pt>
                <c:pt idx="4030">
                  <c:v>37643</c:v>
                </c:pt>
                <c:pt idx="4031">
                  <c:v>37644</c:v>
                </c:pt>
                <c:pt idx="4032">
                  <c:v>37645</c:v>
                </c:pt>
                <c:pt idx="4033">
                  <c:v>37648</c:v>
                </c:pt>
                <c:pt idx="4034">
                  <c:v>37649</c:v>
                </c:pt>
                <c:pt idx="4035">
                  <c:v>37650</c:v>
                </c:pt>
                <c:pt idx="4036">
                  <c:v>37651</c:v>
                </c:pt>
                <c:pt idx="4037">
                  <c:v>37652</c:v>
                </c:pt>
                <c:pt idx="4038">
                  <c:v>37655</c:v>
                </c:pt>
                <c:pt idx="4039">
                  <c:v>37656</c:v>
                </c:pt>
                <c:pt idx="4040">
                  <c:v>37657</c:v>
                </c:pt>
                <c:pt idx="4041">
                  <c:v>37658</c:v>
                </c:pt>
                <c:pt idx="4042">
                  <c:v>37659</c:v>
                </c:pt>
                <c:pt idx="4043">
                  <c:v>37662</c:v>
                </c:pt>
                <c:pt idx="4044">
                  <c:v>37663</c:v>
                </c:pt>
                <c:pt idx="4045">
                  <c:v>37664</c:v>
                </c:pt>
                <c:pt idx="4046">
                  <c:v>37665</c:v>
                </c:pt>
                <c:pt idx="4047">
                  <c:v>37666</c:v>
                </c:pt>
                <c:pt idx="4048">
                  <c:v>37669</c:v>
                </c:pt>
                <c:pt idx="4049">
                  <c:v>37670</c:v>
                </c:pt>
                <c:pt idx="4050">
                  <c:v>37671</c:v>
                </c:pt>
                <c:pt idx="4051">
                  <c:v>37672</c:v>
                </c:pt>
                <c:pt idx="4052">
                  <c:v>37673</c:v>
                </c:pt>
                <c:pt idx="4053">
                  <c:v>37676</c:v>
                </c:pt>
                <c:pt idx="4054">
                  <c:v>37677</c:v>
                </c:pt>
                <c:pt idx="4055">
                  <c:v>37678</c:v>
                </c:pt>
                <c:pt idx="4056">
                  <c:v>37679</c:v>
                </c:pt>
                <c:pt idx="4057">
                  <c:v>37680</c:v>
                </c:pt>
                <c:pt idx="4058">
                  <c:v>37683</c:v>
                </c:pt>
                <c:pt idx="4059">
                  <c:v>37684</c:v>
                </c:pt>
                <c:pt idx="4060">
                  <c:v>37685</c:v>
                </c:pt>
                <c:pt idx="4061">
                  <c:v>37686</c:v>
                </c:pt>
                <c:pt idx="4062">
                  <c:v>37687</c:v>
                </c:pt>
                <c:pt idx="4063">
                  <c:v>37690</c:v>
                </c:pt>
                <c:pt idx="4064">
                  <c:v>37691</c:v>
                </c:pt>
                <c:pt idx="4065">
                  <c:v>37692</c:v>
                </c:pt>
                <c:pt idx="4066">
                  <c:v>37693</c:v>
                </c:pt>
                <c:pt idx="4067">
                  <c:v>37694</c:v>
                </c:pt>
                <c:pt idx="4068">
                  <c:v>37697</c:v>
                </c:pt>
                <c:pt idx="4069">
                  <c:v>37698</c:v>
                </c:pt>
                <c:pt idx="4070">
                  <c:v>37699</c:v>
                </c:pt>
                <c:pt idx="4071">
                  <c:v>37700</c:v>
                </c:pt>
                <c:pt idx="4072">
                  <c:v>37701</c:v>
                </c:pt>
                <c:pt idx="4073">
                  <c:v>37704</c:v>
                </c:pt>
                <c:pt idx="4074">
                  <c:v>37705</c:v>
                </c:pt>
                <c:pt idx="4075">
                  <c:v>37706</c:v>
                </c:pt>
                <c:pt idx="4076">
                  <c:v>37707</c:v>
                </c:pt>
                <c:pt idx="4077">
                  <c:v>37708</c:v>
                </c:pt>
                <c:pt idx="4078">
                  <c:v>37711</c:v>
                </c:pt>
                <c:pt idx="4079">
                  <c:v>37712</c:v>
                </c:pt>
                <c:pt idx="4080">
                  <c:v>37713</c:v>
                </c:pt>
                <c:pt idx="4081">
                  <c:v>37714</c:v>
                </c:pt>
                <c:pt idx="4082">
                  <c:v>37715</c:v>
                </c:pt>
                <c:pt idx="4083">
                  <c:v>37718</c:v>
                </c:pt>
                <c:pt idx="4084">
                  <c:v>37719</c:v>
                </c:pt>
                <c:pt idx="4085">
                  <c:v>37720</c:v>
                </c:pt>
                <c:pt idx="4086">
                  <c:v>37721</c:v>
                </c:pt>
                <c:pt idx="4087">
                  <c:v>37722</c:v>
                </c:pt>
                <c:pt idx="4088">
                  <c:v>37725</c:v>
                </c:pt>
                <c:pt idx="4089">
                  <c:v>37726</c:v>
                </c:pt>
                <c:pt idx="4090">
                  <c:v>37727</c:v>
                </c:pt>
                <c:pt idx="4091">
                  <c:v>37728</c:v>
                </c:pt>
                <c:pt idx="4092">
                  <c:v>37729</c:v>
                </c:pt>
                <c:pt idx="4093">
                  <c:v>37732</c:v>
                </c:pt>
                <c:pt idx="4094">
                  <c:v>37733</c:v>
                </c:pt>
                <c:pt idx="4095">
                  <c:v>37734</c:v>
                </c:pt>
                <c:pt idx="4096">
                  <c:v>37735</c:v>
                </c:pt>
                <c:pt idx="4097">
                  <c:v>37736</c:v>
                </c:pt>
                <c:pt idx="4098">
                  <c:v>37739</c:v>
                </c:pt>
                <c:pt idx="4099">
                  <c:v>37740</c:v>
                </c:pt>
                <c:pt idx="4100">
                  <c:v>37741</c:v>
                </c:pt>
                <c:pt idx="4101">
                  <c:v>37742</c:v>
                </c:pt>
                <c:pt idx="4102">
                  <c:v>37743</c:v>
                </c:pt>
                <c:pt idx="4103">
                  <c:v>37746</c:v>
                </c:pt>
                <c:pt idx="4104">
                  <c:v>37747</c:v>
                </c:pt>
                <c:pt idx="4105">
                  <c:v>37748</c:v>
                </c:pt>
                <c:pt idx="4106">
                  <c:v>37749</c:v>
                </c:pt>
                <c:pt idx="4107">
                  <c:v>37750</c:v>
                </c:pt>
                <c:pt idx="4108">
                  <c:v>37753</c:v>
                </c:pt>
                <c:pt idx="4109">
                  <c:v>37754</c:v>
                </c:pt>
                <c:pt idx="4110">
                  <c:v>37755</c:v>
                </c:pt>
                <c:pt idx="4111">
                  <c:v>37756</c:v>
                </c:pt>
                <c:pt idx="4112">
                  <c:v>37757</c:v>
                </c:pt>
                <c:pt idx="4113">
                  <c:v>37760</c:v>
                </c:pt>
                <c:pt idx="4114">
                  <c:v>37761</c:v>
                </c:pt>
                <c:pt idx="4115">
                  <c:v>37762</c:v>
                </c:pt>
                <c:pt idx="4116">
                  <c:v>37763</c:v>
                </c:pt>
                <c:pt idx="4117">
                  <c:v>37764</c:v>
                </c:pt>
                <c:pt idx="4118">
                  <c:v>37767</c:v>
                </c:pt>
                <c:pt idx="4119">
                  <c:v>37768</c:v>
                </c:pt>
                <c:pt idx="4120">
                  <c:v>37769</c:v>
                </c:pt>
                <c:pt idx="4121">
                  <c:v>37770</c:v>
                </c:pt>
                <c:pt idx="4122">
                  <c:v>37771</c:v>
                </c:pt>
                <c:pt idx="4123">
                  <c:v>37774</c:v>
                </c:pt>
                <c:pt idx="4124">
                  <c:v>37775</c:v>
                </c:pt>
                <c:pt idx="4125">
                  <c:v>37776</c:v>
                </c:pt>
                <c:pt idx="4126">
                  <c:v>37777</c:v>
                </c:pt>
                <c:pt idx="4127">
                  <c:v>37778</c:v>
                </c:pt>
                <c:pt idx="4128">
                  <c:v>37781</c:v>
                </c:pt>
                <c:pt idx="4129">
                  <c:v>37782</c:v>
                </c:pt>
                <c:pt idx="4130">
                  <c:v>37783</c:v>
                </c:pt>
                <c:pt idx="4131">
                  <c:v>37784</c:v>
                </c:pt>
                <c:pt idx="4132">
                  <c:v>37785</c:v>
                </c:pt>
                <c:pt idx="4133">
                  <c:v>37788</c:v>
                </c:pt>
                <c:pt idx="4134">
                  <c:v>37789</c:v>
                </c:pt>
                <c:pt idx="4135">
                  <c:v>37790</c:v>
                </c:pt>
                <c:pt idx="4136">
                  <c:v>37791</c:v>
                </c:pt>
                <c:pt idx="4137">
                  <c:v>37792</c:v>
                </c:pt>
                <c:pt idx="4138">
                  <c:v>37795</c:v>
                </c:pt>
                <c:pt idx="4139">
                  <c:v>37796</c:v>
                </c:pt>
                <c:pt idx="4140">
                  <c:v>37797</c:v>
                </c:pt>
                <c:pt idx="4141">
                  <c:v>37798</c:v>
                </c:pt>
                <c:pt idx="4142">
                  <c:v>37799</c:v>
                </c:pt>
                <c:pt idx="4143">
                  <c:v>37802</c:v>
                </c:pt>
                <c:pt idx="4144">
                  <c:v>37803</c:v>
                </c:pt>
                <c:pt idx="4145">
                  <c:v>37804</c:v>
                </c:pt>
                <c:pt idx="4146">
                  <c:v>37805</c:v>
                </c:pt>
                <c:pt idx="4147">
                  <c:v>37806</c:v>
                </c:pt>
                <c:pt idx="4148">
                  <c:v>37809</c:v>
                </c:pt>
                <c:pt idx="4149">
                  <c:v>37810</c:v>
                </c:pt>
                <c:pt idx="4150">
                  <c:v>37811</c:v>
                </c:pt>
                <c:pt idx="4151">
                  <c:v>37812</c:v>
                </c:pt>
                <c:pt idx="4152">
                  <c:v>37813</c:v>
                </c:pt>
                <c:pt idx="4153">
                  <c:v>37816</c:v>
                </c:pt>
                <c:pt idx="4154">
                  <c:v>37817</c:v>
                </c:pt>
                <c:pt idx="4155">
                  <c:v>37818</c:v>
                </c:pt>
                <c:pt idx="4156">
                  <c:v>37819</c:v>
                </c:pt>
                <c:pt idx="4157">
                  <c:v>37820</c:v>
                </c:pt>
                <c:pt idx="4158">
                  <c:v>37823</c:v>
                </c:pt>
                <c:pt idx="4159">
                  <c:v>37824</c:v>
                </c:pt>
                <c:pt idx="4160">
                  <c:v>37825</c:v>
                </c:pt>
                <c:pt idx="4161">
                  <c:v>37826</c:v>
                </c:pt>
                <c:pt idx="4162">
                  <c:v>37827</c:v>
                </c:pt>
                <c:pt idx="4163">
                  <c:v>37830</c:v>
                </c:pt>
                <c:pt idx="4164">
                  <c:v>37831</c:v>
                </c:pt>
                <c:pt idx="4165">
                  <c:v>37832</c:v>
                </c:pt>
                <c:pt idx="4166">
                  <c:v>37833</c:v>
                </c:pt>
                <c:pt idx="4167">
                  <c:v>37834</c:v>
                </c:pt>
                <c:pt idx="4168">
                  <c:v>37837</c:v>
                </c:pt>
                <c:pt idx="4169">
                  <c:v>37838</c:v>
                </c:pt>
                <c:pt idx="4170">
                  <c:v>37839</c:v>
                </c:pt>
                <c:pt idx="4171">
                  <c:v>37840</c:v>
                </c:pt>
                <c:pt idx="4172">
                  <c:v>37841</c:v>
                </c:pt>
                <c:pt idx="4173">
                  <c:v>37844</c:v>
                </c:pt>
                <c:pt idx="4174">
                  <c:v>37845</c:v>
                </c:pt>
                <c:pt idx="4175">
                  <c:v>37846</c:v>
                </c:pt>
                <c:pt idx="4176">
                  <c:v>37847</c:v>
                </c:pt>
                <c:pt idx="4177">
                  <c:v>37848</c:v>
                </c:pt>
                <c:pt idx="4178">
                  <c:v>37851</c:v>
                </c:pt>
                <c:pt idx="4179">
                  <c:v>37852</c:v>
                </c:pt>
                <c:pt idx="4180">
                  <c:v>37853</c:v>
                </c:pt>
                <c:pt idx="4181">
                  <c:v>37854</c:v>
                </c:pt>
                <c:pt idx="4182">
                  <c:v>37855</c:v>
                </c:pt>
                <c:pt idx="4183">
                  <c:v>37858</c:v>
                </c:pt>
                <c:pt idx="4184">
                  <c:v>37859</c:v>
                </c:pt>
                <c:pt idx="4185">
                  <c:v>37860</c:v>
                </c:pt>
                <c:pt idx="4186">
                  <c:v>37861</c:v>
                </c:pt>
                <c:pt idx="4187">
                  <c:v>37862</c:v>
                </c:pt>
                <c:pt idx="4188">
                  <c:v>37865</c:v>
                </c:pt>
                <c:pt idx="4189">
                  <c:v>37866</c:v>
                </c:pt>
                <c:pt idx="4190">
                  <c:v>37867</c:v>
                </c:pt>
                <c:pt idx="4191">
                  <c:v>37868</c:v>
                </c:pt>
                <c:pt idx="4192">
                  <c:v>37869</c:v>
                </c:pt>
                <c:pt idx="4193">
                  <c:v>37872</c:v>
                </c:pt>
                <c:pt idx="4194">
                  <c:v>37873</c:v>
                </c:pt>
                <c:pt idx="4195">
                  <c:v>37874</c:v>
                </c:pt>
                <c:pt idx="4196">
                  <c:v>37875</c:v>
                </c:pt>
                <c:pt idx="4197">
                  <c:v>37876</c:v>
                </c:pt>
                <c:pt idx="4198">
                  <c:v>37879</c:v>
                </c:pt>
                <c:pt idx="4199">
                  <c:v>37880</c:v>
                </c:pt>
                <c:pt idx="4200">
                  <c:v>37881</c:v>
                </c:pt>
                <c:pt idx="4201">
                  <c:v>37882</c:v>
                </c:pt>
                <c:pt idx="4202">
                  <c:v>37883</c:v>
                </c:pt>
                <c:pt idx="4203">
                  <c:v>37886</c:v>
                </c:pt>
                <c:pt idx="4204">
                  <c:v>37887</c:v>
                </c:pt>
                <c:pt idx="4205">
                  <c:v>37888</c:v>
                </c:pt>
                <c:pt idx="4206">
                  <c:v>37889</c:v>
                </c:pt>
                <c:pt idx="4207">
                  <c:v>37890</c:v>
                </c:pt>
                <c:pt idx="4208">
                  <c:v>37893</c:v>
                </c:pt>
                <c:pt idx="4209">
                  <c:v>37894</c:v>
                </c:pt>
                <c:pt idx="4210">
                  <c:v>37895</c:v>
                </c:pt>
                <c:pt idx="4211">
                  <c:v>37896</c:v>
                </c:pt>
                <c:pt idx="4212">
                  <c:v>37897</c:v>
                </c:pt>
                <c:pt idx="4213">
                  <c:v>37900</c:v>
                </c:pt>
                <c:pt idx="4214">
                  <c:v>37901</c:v>
                </c:pt>
                <c:pt idx="4215">
                  <c:v>37902</c:v>
                </c:pt>
                <c:pt idx="4216">
                  <c:v>37903</c:v>
                </c:pt>
                <c:pt idx="4217">
                  <c:v>37904</c:v>
                </c:pt>
                <c:pt idx="4218">
                  <c:v>37907</c:v>
                </c:pt>
                <c:pt idx="4219">
                  <c:v>37908</c:v>
                </c:pt>
                <c:pt idx="4220">
                  <c:v>37909</c:v>
                </c:pt>
                <c:pt idx="4221">
                  <c:v>37910</c:v>
                </c:pt>
                <c:pt idx="4222">
                  <c:v>37911</c:v>
                </c:pt>
                <c:pt idx="4223">
                  <c:v>37914</c:v>
                </c:pt>
                <c:pt idx="4224">
                  <c:v>37915</c:v>
                </c:pt>
                <c:pt idx="4225">
                  <c:v>37916</c:v>
                </c:pt>
                <c:pt idx="4226">
                  <c:v>37917</c:v>
                </c:pt>
                <c:pt idx="4227">
                  <c:v>37918</c:v>
                </c:pt>
                <c:pt idx="4228">
                  <c:v>37921</c:v>
                </c:pt>
                <c:pt idx="4229">
                  <c:v>37922</c:v>
                </c:pt>
                <c:pt idx="4230">
                  <c:v>37923</c:v>
                </c:pt>
                <c:pt idx="4231">
                  <c:v>37924</c:v>
                </c:pt>
                <c:pt idx="4232">
                  <c:v>37925</c:v>
                </c:pt>
                <c:pt idx="4233">
                  <c:v>37928</c:v>
                </c:pt>
                <c:pt idx="4234">
                  <c:v>37929</c:v>
                </c:pt>
                <c:pt idx="4235">
                  <c:v>37930</c:v>
                </c:pt>
                <c:pt idx="4236">
                  <c:v>37931</c:v>
                </c:pt>
                <c:pt idx="4237">
                  <c:v>37932</c:v>
                </c:pt>
                <c:pt idx="4238">
                  <c:v>37935</c:v>
                </c:pt>
                <c:pt idx="4239">
                  <c:v>37936</c:v>
                </c:pt>
                <c:pt idx="4240">
                  <c:v>37937</c:v>
                </c:pt>
                <c:pt idx="4241">
                  <c:v>37938</c:v>
                </c:pt>
                <c:pt idx="4242">
                  <c:v>37939</c:v>
                </c:pt>
                <c:pt idx="4243">
                  <c:v>37942</c:v>
                </c:pt>
                <c:pt idx="4244">
                  <c:v>37943</c:v>
                </c:pt>
                <c:pt idx="4245">
                  <c:v>37944</c:v>
                </c:pt>
                <c:pt idx="4246">
                  <c:v>37945</c:v>
                </c:pt>
                <c:pt idx="4247">
                  <c:v>37946</c:v>
                </c:pt>
                <c:pt idx="4248">
                  <c:v>37949</c:v>
                </c:pt>
                <c:pt idx="4249">
                  <c:v>37950</c:v>
                </c:pt>
                <c:pt idx="4250">
                  <c:v>37951</c:v>
                </c:pt>
                <c:pt idx="4251">
                  <c:v>37952</c:v>
                </c:pt>
                <c:pt idx="4252">
                  <c:v>37953</c:v>
                </c:pt>
                <c:pt idx="4253">
                  <c:v>37956</c:v>
                </c:pt>
                <c:pt idx="4254">
                  <c:v>37957</c:v>
                </c:pt>
                <c:pt idx="4255">
                  <c:v>37958</c:v>
                </c:pt>
                <c:pt idx="4256">
                  <c:v>37959</c:v>
                </c:pt>
                <c:pt idx="4257">
                  <c:v>37960</c:v>
                </c:pt>
                <c:pt idx="4258">
                  <c:v>37963</c:v>
                </c:pt>
                <c:pt idx="4259">
                  <c:v>37964</c:v>
                </c:pt>
                <c:pt idx="4260">
                  <c:v>37965</c:v>
                </c:pt>
                <c:pt idx="4261">
                  <c:v>37966</c:v>
                </c:pt>
                <c:pt idx="4262">
                  <c:v>37967</c:v>
                </c:pt>
                <c:pt idx="4263">
                  <c:v>37970</c:v>
                </c:pt>
                <c:pt idx="4264">
                  <c:v>37971</c:v>
                </c:pt>
                <c:pt idx="4265">
                  <c:v>37972</c:v>
                </c:pt>
                <c:pt idx="4266">
                  <c:v>37973</c:v>
                </c:pt>
                <c:pt idx="4267">
                  <c:v>37974</c:v>
                </c:pt>
                <c:pt idx="4268">
                  <c:v>37977</c:v>
                </c:pt>
                <c:pt idx="4269">
                  <c:v>37978</c:v>
                </c:pt>
                <c:pt idx="4270">
                  <c:v>37979</c:v>
                </c:pt>
                <c:pt idx="4271">
                  <c:v>37984</c:v>
                </c:pt>
                <c:pt idx="4272">
                  <c:v>37985</c:v>
                </c:pt>
                <c:pt idx="4273">
                  <c:v>37986</c:v>
                </c:pt>
                <c:pt idx="4274">
                  <c:v>37988</c:v>
                </c:pt>
                <c:pt idx="4275">
                  <c:v>37991</c:v>
                </c:pt>
                <c:pt idx="4276">
                  <c:v>37992</c:v>
                </c:pt>
                <c:pt idx="4277">
                  <c:v>37993</c:v>
                </c:pt>
                <c:pt idx="4278">
                  <c:v>37994</c:v>
                </c:pt>
                <c:pt idx="4279">
                  <c:v>37995</c:v>
                </c:pt>
                <c:pt idx="4280">
                  <c:v>37998</c:v>
                </c:pt>
                <c:pt idx="4281">
                  <c:v>37999</c:v>
                </c:pt>
                <c:pt idx="4282">
                  <c:v>38000</c:v>
                </c:pt>
                <c:pt idx="4283">
                  <c:v>38001</c:v>
                </c:pt>
                <c:pt idx="4284">
                  <c:v>38002</c:v>
                </c:pt>
                <c:pt idx="4285">
                  <c:v>38005</c:v>
                </c:pt>
                <c:pt idx="4286">
                  <c:v>38006</c:v>
                </c:pt>
                <c:pt idx="4287">
                  <c:v>38007</c:v>
                </c:pt>
                <c:pt idx="4288">
                  <c:v>38008</c:v>
                </c:pt>
                <c:pt idx="4289">
                  <c:v>38009</c:v>
                </c:pt>
                <c:pt idx="4290">
                  <c:v>38012</c:v>
                </c:pt>
                <c:pt idx="4291">
                  <c:v>38013</c:v>
                </c:pt>
                <c:pt idx="4292">
                  <c:v>38014</c:v>
                </c:pt>
                <c:pt idx="4293">
                  <c:v>38015</c:v>
                </c:pt>
                <c:pt idx="4294">
                  <c:v>38016</c:v>
                </c:pt>
                <c:pt idx="4295">
                  <c:v>38019</c:v>
                </c:pt>
                <c:pt idx="4296">
                  <c:v>38020</c:v>
                </c:pt>
                <c:pt idx="4297">
                  <c:v>38021</c:v>
                </c:pt>
                <c:pt idx="4298">
                  <c:v>38022</c:v>
                </c:pt>
                <c:pt idx="4299">
                  <c:v>38023</c:v>
                </c:pt>
                <c:pt idx="4300">
                  <c:v>38026</c:v>
                </c:pt>
                <c:pt idx="4301">
                  <c:v>38027</c:v>
                </c:pt>
                <c:pt idx="4302">
                  <c:v>38028</c:v>
                </c:pt>
                <c:pt idx="4303">
                  <c:v>38029</c:v>
                </c:pt>
                <c:pt idx="4304">
                  <c:v>38030</c:v>
                </c:pt>
                <c:pt idx="4305">
                  <c:v>38033</c:v>
                </c:pt>
                <c:pt idx="4306">
                  <c:v>38034</c:v>
                </c:pt>
                <c:pt idx="4307">
                  <c:v>38035</c:v>
                </c:pt>
                <c:pt idx="4308">
                  <c:v>38036</c:v>
                </c:pt>
                <c:pt idx="4309">
                  <c:v>38037</c:v>
                </c:pt>
                <c:pt idx="4310">
                  <c:v>38040</c:v>
                </c:pt>
                <c:pt idx="4311">
                  <c:v>38041</c:v>
                </c:pt>
                <c:pt idx="4312">
                  <c:v>38042</c:v>
                </c:pt>
                <c:pt idx="4313">
                  <c:v>38043</c:v>
                </c:pt>
                <c:pt idx="4314">
                  <c:v>38044</c:v>
                </c:pt>
                <c:pt idx="4315">
                  <c:v>38047</c:v>
                </c:pt>
                <c:pt idx="4316">
                  <c:v>38048</c:v>
                </c:pt>
                <c:pt idx="4317">
                  <c:v>38049</c:v>
                </c:pt>
                <c:pt idx="4318">
                  <c:v>38050</c:v>
                </c:pt>
                <c:pt idx="4319">
                  <c:v>38051</c:v>
                </c:pt>
                <c:pt idx="4320">
                  <c:v>38054</c:v>
                </c:pt>
                <c:pt idx="4321">
                  <c:v>38055</c:v>
                </c:pt>
                <c:pt idx="4322">
                  <c:v>38056</c:v>
                </c:pt>
                <c:pt idx="4323">
                  <c:v>38057</c:v>
                </c:pt>
                <c:pt idx="4324">
                  <c:v>38058</c:v>
                </c:pt>
                <c:pt idx="4325">
                  <c:v>38061</c:v>
                </c:pt>
                <c:pt idx="4326">
                  <c:v>38062</c:v>
                </c:pt>
                <c:pt idx="4327">
                  <c:v>38063</c:v>
                </c:pt>
                <c:pt idx="4328">
                  <c:v>38064</c:v>
                </c:pt>
                <c:pt idx="4329">
                  <c:v>38065</c:v>
                </c:pt>
                <c:pt idx="4330">
                  <c:v>38068</c:v>
                </c:pt>
                <c:pt idx="4331">
                  <c:v>38069</c:v>
                </c:pt>
                <c:pt idx="4332">
                  <c:v>38070</c:v>
                </c:pt>
                <c:pt idx="4333">
                  <c:v>38071</c:v>
                </c:pt>
                <c:pt idx="4334">
                  <c:v>38072</c:v>
                </c:pt>
                <c:pt idx="4335">
                  <c:v>38075</c:v>
                </c:pt>
                <c:pt idx="4336">
                  <c:v>38076</c:v>
                </c:pt>
                <c:pt idx="4337">
                  <c:v>38077</c:v>
                </c:pt>
                <c:pt idx="4338">
                  <c:v>38078</c:v>
                </c:pt>
                <c:pt idx="4339">
                  <c:v>38079</c:v>
                </c:pt>
                <c:pt idx="4340">
                  <c:v>38082</c:v>
                </c:pt>
                <c:pt idx="4341">
                  <c:v>38083</c:v>
                </c:pt>
                <c:pt idx="4342">
                  <c:v>38084</c:v>
                </c:pt>
                <c:pt idx="4343">
                  <c:v>38085</c:v>
                </c:pt>
                <c:pt idx="4344">
                  <c:v>38086</c:v>
                </c:pt>
                <c:pt idx="4345">
                  <c:v>38089</c:v>
                </c:pt>
                <c:pt idx="4346">
                  <c:v>38090</c:v>
                </c:pt>
                <c:pt idx="4347">
                  <c:v>38091</c:v>
                </c:pt>
                <c:pt idx="4348">
                  <c:v>38092</c:v>
                </c:pt>
                <c:pt idx="4349">
                  <c:v>38093</c:v>
                </c:pt>
                <c:pt idx="4350">
                  <c:v>38096</c:v>
                </c:pt>
                <c:pt idx="4351">
                  <c:v>38097</c:v>
                </c:pt>
                <c:pt idx="4352">
                  <c:v>38098</c:v>
                </c:pt>
                <c:pt idx="4353">
                  <c:v>38099</c:v>
                </c:pt>
                <c:pt idx="4354">
                  <c:v>38100</c:v>
                </c:pt>
                <c:pt idx="4355">
                  <c:v>38103</c:v>
                </c:pt>
                <c:pt idx="4356">
                  <c:v>38104</c:v>
                </c:pt>
                <c:pt idx="4357">
                  <c:v>38105</c:v>
                </c:pt>
                <c:pt idx="4358">
                  <c:v>38106</c:v>
                </c:pt>
                <c:pt idx="4359">
                  <c:v>38107</c:v>
                </c:pt>
                <c:pt idx="4360">
                  <c:v>38110</c:v>
                </c:pt>
                <c:pt idx="4361">
                  <c:v>38111</c:v>
                </c:pt>
                <c:pt idx="4362">
                  <c:v>38112</c:v>
                </c:pt>
                <c:pt idx="4363">
                  <c:v>38113</c:v>
                </c:pt>
                <c:pt idx="4364">
                  <c:v>38114</c:v>
                </c:pt>
                <c:pt idx="4365">
                  <c:v>38117</c:v>
                </c:pt>
                <c:pt idx="4366">
                  <c:v>38118</c:v>
                </c:pt>
                <c:pt idx="4367">
                  <c:v>38119</c:v>
                </c:pt>
                <c:pt idx="4368">
                  <c:v>38120</c:v>
                </c:pt>
                <c:pt idx="4369">
                  <c:v>38121</c:v>
                </c:pt>
                <c:pt idx="4370">
                  <c:v>38124</c:v>
                </c:pt>
                <c:pt idx="4371">
                  <c:v>38125</c:v>
                </c:pt>
                <c:pt idx="4372">
                  <c:v>38126</c:v>
                </c:pt>
                <c:pt idx="4373">
                  <c:v>38127</c:v>
                </c:pt>
                <c:pt idx="4374">
                  <c:v>38128</c:v>
                </c:pt>
                <c:pt idx="4375">
                  <c:v>38131</c:v>
                </c:pt>
                <c:pt idx="4376">
                  <c:v>38132</c:v>
                </c:pt>
                <c:pt idx="4377">
                  <c:v>38133</c:v>
                </c:pt>
                <c:pt idx="4378">
                  <c:v>38134</c:v>
                </c:pt>
                <c:pt idx="4379">
                  <c:v>38135</c:v>
                </c:pt>
                <c:pt idx="4380">
                  <c:v>38138</c:v>
                </c:pt>
                <c:pt idx="4381">
                  <c:v>38139</c:v>
                </c:pt>
                <c:pt idx="4382">
                  <c:v>38140</c:v>
                </c:pt>
                <c:pt idx="4383">
                  <c:v>38141</c:v>
                </c:pt>
                <c:pt idx="4384">
                  <c:v>38142</c:v>
                </c:pt>
                <c:pt idx="4385">
                  <c:v>38145</c:v>
                </c:pt>
                <c:pt idx="4386">
                  <c:v>38146</c:v>
                </c:pt>
                <c:pt idx="4387">
                  <c:v>38147</c:v>
                </c:pt>
                <c:pt idx="4388">
                  <c:v>38148</c:v>
                </c:pt>
                <c:pt idx="4389">
                  <c:v>38149</c:v>
                </c:pt>
                <c:pt idx="4390">
                  <c:v>38152</c:v>
                </c:pt>
                <c:pt idx="4391">
                  <c:v>38153</c:v>
                </c:pt>
                <c:pt idx="4392">
                  <c:v>38154</c:v>
                </c:pt>
                <c:pt idx="4393">
                  <c:v>38155</c:v>
                </c:pt>
                <c:pt idx="4394">
                  <c:v>38156</c:v>
                </c:pt>
                <c:pt idx="4395">
                  <c:v>38159</c:v>
                </c:pt>
                <c:pt idx="4396">
                  <c:v>38160</c:v>
                </c:pt>
                <c:pt idx="4397">
                  <c:v>38161</c:v>
                </c:pt>
                <c:pt idx="4398">
                  <c:v>38162</c:v>
                </c:pt>
                <c:pt idx="4399">
                  <c:v>38163</c:v>
                </c:pt>
                <c:pt idx="4400">
                  <c:v>38166</c:v>
                </c:pt>
                <c:pt idx="4401">
                  <c:v>38167</c:v>
                </c:pt>
                <c:pt idx="4402">
                  <c:v>38168</c:v>
                </c:pt>
                <c:pt idx="4403">
                  <c:v>38169</c:v>
                </c:pt>
                <c:pt idx="4404">
                  <c:v>38170</c:v>
                </c:pt>
                <c:pt idx="4405">
                  <c:v>38173</c:v>
                </c:pt>
                <c:pt idx="4406">
                  <c:v>38174</c:v>
                </c:pt>
                <c:pt idx="4407">
                  <c:v>38175</c:v>
                </c:pt>
                <c:pt idx="4408">
                  <c:v>38176</c:v>
                </c:pt>
                <c:pt idx="4409">
                  <c:v>38177</c:v>
                </c:pt>
                <c:pt idx="4410">
                  <c:v>38180</c:v>
                </c:pt>
                <c:pt idx="4411">
                  <c:v>38181</c:v>
                </c:pt>
                <c:pt idx="4412">
                  <c:v>38182</c:v>
                </c:pt>
                <c:pt idx="4413">
                  <c:v>38183</c:v>
                </c:pt>
                <c:pt idx="4414">
                  <c:v>38184</c:v>
                </c:pt>
                <c:pt idx="4415">
                  <c:v>38187</c:v>
                </c:pt>
                <c:pt idx="4416">
                  <c:v>38188</c:v>
                </c:pt>
                <c:pt idx="4417">
                  <c:v>38189</c:v>
                </c:pt>
                <c:pt idx="4418">
                  <c:v>38190</c:v>
                </c:pt>
                <c:pt idx="4419">
                  <c:v>38191</c:v>
                </c:pt>
                <c:pt idx="4420">
                  <c:v>38194</c:v>
                </c:pt>
                <c:pt idx="4421">
                  <c:v>38195</c:v>
                </c:pt>
                <c:pt idx="4422">
                  <c:v>38196</c:v>
                </c:pt>
                <c:pt idx="4423">
                  <c:v>38197</c:v>
                </c:pt>
                <c:pt idx="4424">
                  <c:v>38198</c:v>
                </c:pt>
                <c:pt idx="4425">
                  <c:v>38201</c:v>
                </c:pt>
                <c:pt idx="4426">
                  <c:v>38202</c:v>
                </c:pt>
                <c:pt idx="4427">
                  <c:v>38203</c:v>
                </c:pt>
                <c:pt idx="4428">
                  <c:v>38204</c:v>
                </c:pt>
                <c:pt idx="4429">
                  <c:v>38205</c:v>
                </c:pt>
                <c:pt idx="4430">
                  <c:v>38208</c:v>
                </c:pt>
                <c:pt idx="4431">
                  <c:v>38209</c:v>
                </c:pt>
                <c:pt idx="4432">
                  <c:v>38210</c:v>
                </c:pt>
                <c:pt idx="4433">
                  <c:v>38211</c:v>
                </c:pt>
                <c:pt idx="4434">
                  <c:v>38212</c:v>
                </c:pt>
                <c:pt idx="4435">
                  <c:v>38215</c:v>
                </c:pt>
                <c:pt idx="4436">
                  <c:v>38216</c:v>
                </c:pt>
                <c:pt idx="4437">
                  <c:v>38217</c:v>
                </c:pt>
                <c:pt idx="4438">
                  <c:v>38218</c:v>
                </c:pt>
                <c:pt idx="4439">
                  <c:v>38219</c:v>
                </c:pt>
                <c:pt idx="4440">
                  <c:v>38222</c:v>
                </c:pt>
                <c:pt idx="4441">
                  <c:v>38223</c:v>
                </c:pt>
                <c:pt idx="4442">
                  <c:v>38224</c:v>
                </c:pt>
                <c:pt idx="4443">
                  <c:v>38225</c:v>
                </c:pt>
                <c:pt idx="4444">
                  <c:v>38226</c:v>
                </c:pt>
                <c:pt idx="4445">
                  <c:v>38229</c:v>
                </c:pt>
                <c:pt idx="4446">
                  <c:v>38230</c:v>
                </c:pt>
                <c:pt idx="4447">
                  <c:v>38231</c:v>
                </c:pt>
                <c:pt idx="4448">
                  <c:v>38232</c:v>
                </c:pt>
                <c:pt idx="4449">
                  <c:v>38233</c:v>
                </c:pt>
                <c:pt idx="4450">
                  <c:v>38236</c:v>
                </c:pt>
                <c:pt idx="4451">
                  <c:v>38237</c:v>
                </c:pt>
                <c:pt idx="4452">
                  <c:v>38238</c:v>
                </c:pt>
                <c:pt idx="4453">
                  <c:v>38239</c:v>
                </c:pt>
                <c:pt idx="4454">
                  <c:v>38240</c:v>
                </c:pt>
                <c:pt idx="4455">
                  <c:v>38243</c:v>
                </c:pt>
                <c:pt idx="4456">
                  <c:v>38244</c:v>
                </c:pt>
                <c:pt idx="4457">
                  <c:v>38245</c:v>
                </c:pt>
                <c:pt idx="4458">
                  <c:v>38246</c:v>
                </c:pt>
                <c:pt idx="4459">
                  <c:v>38247</c:v>
                </c:pt>
                <c:pt idx="4460">
                  <c:v>38250</c:v>
                </c:pt>
                <c:pt idx="4461">
                  <c:v>38251</c:v>
                </c:pt>
                <c:pt idx="4462">
                  <c:v>38252</c:v>
                </c:pt>
                <c:pt idx="4463">
                  <c:v>38253</c:v>
                </c:pt>
                <c:pt idx="4464">
                  <c:v>38254</c:v>
                </c:pt>
                <c:pt idx="4465">
                  <c:v>38257</c:v>
                </c:pt>
                <c:pt idx="4466">
                  <c:v>38258</c:v>
                </c:pt>
                <c:pt idx="4467">
                  <c:v>38259</c:v>
                </c:pt>
                <c:pt idx="4468">
                  <c:v>38260</c:v>
                </c:pt>
                <c:pt idx="4469">
                  <c:v>38261</c:v>
                </c:pt>
                <c:pt idx="4470">
                  <c:v>38264</c:v>
                </c:pt>
                <c:pt idx="4471">
                  <c:v>38265</c:v>
                </c:pt>
                <c:pt idx="4472">
                  <c:v>38266</c:v>
                </c:pt>
                <c:pt idx="4473">
                  <c:v>38267</c:v>
                </c:pt>
                <c:pt idx="4474">
                  <c:v>38268</c:v>
                </c:pt>
                <c:pt idx="4475">
                  <c:v>38271</c:v>
                </c:pt>
                <c:pt idx="4476">
                  <c:v>38272</c:v>
                </c:pt>
                <c:pt idx="4477">
                  <c:v>38273</c:v>
                </c:pt>
                <c:pt idx="4478">
                  <c:v>38274</c:v>
                </c:pt>
                <c:pt idx="4479">
                  <c:v>38275</c:v>
                </c:pt>
                <c:pt idx="4480">
                  <c:v>38278</c:v>
                </c:pt>
                <c:pt idx="4481">
                  <c:v>38279</c:v>
                </c:pt>
                <c:pt idx="4482">
                  <c:v>38280</c:v>
                </c:pt>
                <c:pt idx="4483">
                  <c:v>38281</c:v>
                </c:pt>
                <c:pt idx="4484">
                  <c:v>38282</c:v>
                </c:pt>
                <c:pt idx="4485">
                  <c:v>38285</c:v>
                </c:pt>
                <c:pt idx="4486">
                  <c:v>38286</c:v>
                </c:pt>
                <c:pt idx="4487">
                  <c:v>38287</c:v>
                </c:pt>
                <c:pt idx="4488">
                  <c:v>38288</c:v>
                </c:pt>
                <c:pt idx="4489">
                  <c:v>38289</c:v>
                </c:pt>
                <c:pt idx="4490">
                  <c:v>38292</c:v>
                </c:pt>
                <c:pt idx="4491">
                  <c:v>38293</c:v>
                </c:pt>
                <c:pt idx="4492">
                  <c:v>38294</c:v>
                </c:pt>
                <c:pt idx="4493">
                  <c:v>38295</c:v>
                </c:pt>
                <c:pt idx="4494">
                  <c:v>38296</c:v>
                </c:pt>
                <c:pt idx="4495">
                  <c:v>38299</c:v>
                </c:pt>
                <c:pt idx="4496">
                  <c:v>38300</c:v>
                </c:pt>
                <c:pt idx="4497">
                  <c:v>38301</c:v>
                </c:pt>
                <c:pt idx="4498">
                  <c:v>38302</c:v>
                </c:pt>
                <c:pt idx="4499">
                  <c:v>38303</c:v>
                </c:pt>
                <c:pt idx="4500">
                  <c:v>38306</c:v>
                </c:pt>
                <c:pt idx="4501">
                  <c:v>38307</c:v>
                </c:pt>
                <c:pt idx="4502">
                  <c:v>38308</c:v>
                </c:pt>
                <c:pt idx="4503">
                  <c:v>38309</c:v>
                </c:pt>
                <c:pt idx="4504">
                  <c:v>38310</c:v>
                </c:pt>
                <c:pt idx="4505">
                  <c:v>38313</c:v>
                </c:pt>
                <c:pt idx="4506">
                  <c:v>38314</c:v>
                </c:pt>
                <c:pt idx="4507">
                  <c:v>38315</c:v>
                </c:pt>
                <c:pt idx="4508">
                  <c:v>38316</c:v>
                </c:pt>
                <c:pt idx="4509">
                  <c:v>38317</c:v>
                </c:pt>
                <c:pt idx="4510">
                  <c:v>38320</c:v>
                </c:pt>
                <c:pt idx="4511">
                  <c:v>38321</c:v>
                </c:pt>
                <c:pt idx="4512">
                  <c:v>38322</c:v>
                </c:pt>
                <c:pt idx="4513">
                  <c:v>38323</c:v>
                </c:pt>
                <c:pt idx="4514">
                  <c:v>38324</c:v>
                </c:pt>
                <c:pt idx="4515">
                  <c:v>38327</c:v>
                </c:pt>
                <c:pt idx="4516">
                  <c:v>38328</c:v>
                </c:pt>
                <c:pt idx="4517">
                  <c:v>38329</c:v>
                </c:pt>
                <c:pt idx="4518">
                  <c:v>38330</c:v>
                </c:pt>
                <c:pt idx="4519">
                  <c:v>38331</c:v>
                </c:pt>
                <c:pt idx="4520">
                  <c:v>38334</c:v>
                </c:pt>
                <c:pt idx="4521">
                  <c:v>38335</c:v>
                </c:pt>
                <c:pt idx="4522">
                  <c:v>38336</c:v>
                </c:pt>
                <c:pt idx="4523">
                  <c:v>38337</c:v>
                </c:pt>
                <c:pt idx="4524">
                  <c:v>38338</c:v>
                </c:pt>
                <c:pt idx="4525">
                  <c:v>38341</c:v>
                </c:pt>
                <c:pt idx="4526">
                  <c:v>38342</c:v>
                </c:pt>
                <c:pt idx="4527">
                  <c:v>38343</c:v>
                </c:pt>
                <c:pt idx="4528">
                  <c:v>38344</c:v>
                </c:pt>
                <c:pt idx="4529">
                  <c:v>38345</c:v>
                </c:pt>
                <c:pt idx="4530">
                  <c:v>38348</c:v>
                </c:pt>
                <c:pt idx="4531">
                  <c:v>38349</c:v>
                </c:pt>
                <c:pt idx="4532">
                  <c:v>38350</c:v>
                </c:pt>
                <c:pt idx="4533">
                  <c:v>38351</c:v>
                </c:pt>
                <c:pt idx="4534">
                  <c:v>38352</c:v>
                </c:pt>
                <c:pt idx="4535">
                  <c:v>38355</c:v>
                </c:pt>
                <c:pt idx="4536">
                  <c:v>38356</c:v>
                </c:pt>
                <c:pt idx="4537">
                  <c:v>38357</c:v>
                </c:pt>
                <c:pt idx="4538">
                  <c:v>38358</c:v>
                </c:pt>
                <c:pt idx="4539">
                  <c:v>38359</c:v>
                </c:pt>
                <c:pt idx="4540">
                  <c:v>38362</c:v>
                </c:pt>
                <c:pt idx="4541">
                  <c:v>38363</c:v>
                </c:pt>
                <c:pt idx="4542">
                  <c:v>38364</c:v>
                </c:pt>
                <c:pt idx="4543">
                  <c:v>38365</c:v>
                </c:pt>
                <c:pt idx="4544">
                  <c:v>38366</c:v>
                </c:pt>
                <c:pt idx="4545">
                  <c:v>38369</c:v>
                </c:pt>
                <c:pt idx="4546">
                  <c:v>38370</c:v>
                </c:pt>
                <c:pt idx="4547">
                  <c:v>38371</c:v>
                </c:pt>
                <c:pt idx="4548">
                  <c:v>38372</c:v>
                </c:pt>
                <c:pt idx="4549">
                  <c:v>38373</c:v>
                </c:pt>
                <c:pt idx="4550">
                  <c:v>38376</c:v>
                </c:pt>
                <c:pt idx="4551">
                  <c:v>38377</c:v>
                </c:pt>
                <c:pt idx="4552">
                  <c:v>38378</c:v>
                </c:pt>
                <c:pt idx="4553">
                  <c:v>38379</c:v>
                </c:pt>
                <c:pt idx="4554">
                  <c:v>38380</c:v>
                </c:pt>
                <c:pt idx="4555">
                  <c:v>38383</c:v>
                </c:pt>
                <c:pt idx="4556">
                  <c:v>38384</c:v>
                </c:pt>
                <c:pt idx="4557">
                  <c:v>38385</c:v>
                </c:pt>
                <c:pt idx="4558">
                  <c:v>38386</c:v>
                </c:pt>
                <c:pt idx="4559">
                  <c:v>38387</c:v>
                </c:pt>
                <c:pt idx="4560">
                  <c:v>38390</c:v>
                </c:pt>
                <c:pt idx="4561">
                  <c:v>38391</c:v>
                </c:pt>
                <c:pt idx="4562">
                  <c:v>38392</c:v>
                </c:pt>
                <c:pt idx="4563">
                  <c:v>38393</c:v>
                </c:pt>
                <c:pt idx="4564">
                  <c:v>38394</c:v>
                </c:pt>
                <c:pt idx="4565">
                  <c:v>38397</c:v>
                </c:pt>
                <c:pt idx="4566">
                  <c:v>38398</c:v>
                </c:pt>
                <c:pt idx="4567">
                  <c:v>38399</c:v>
                </c:pt>
                <c:pt idx="4568">
                  <c:v>38400</c:v>
                </c:pt>
                <c:pt idx="4569">
                  <c:v>38401</c:v>
                </c:pt>
                <c:pt idx="4570">
                  <c:v>38404</c:v>
                </c:pt>
                <c:pt idx="4571">
                  <c:v>38405</c:v>
                </c:pt>
                <c:pt idx="4572">
                  <c:v>38406</c:v>
                </c:pt>
                <c:pt idx="4573">
                  <c:v>38407</c:v>
                </c:pt>
                <c:pt idx="4574">
                  <c:v>38408</c:v>
                </c:pt>
                <c:pt idx="4575">
                  <c:v>38411</c:v>
                </c:pt>
                <c:pt idx="4576">
                  <c:v>38412</c:v>
                </c:pt>
                <c:pt idx="4577">
                  <c:v>38413</c:v>
                </c:pt>
                <c:pt idx="4578">
                  <c:v>38414</c:v>
                </c:pt>
                <c:pt idx="4579">
                  <c:v>38415</c:v>
                </c:pt>
                <c:pt idx="4580">
                  <c:v>38418</c:v>
                </c:pt>
                <c:pt idx="4581">
                  <c:v>38419</c:v>
                </c:pt>
                <c:pt idx="4582">
                  <c:v>38420</c:v>
                </c:pt>
                <c:pt idx="4583">
                  <c:v>38421</c:v>
                </c:pt>
                <c:pt idx="4584">
                  <c:v>38422</c:v>
                </c:pt>
                <c:pt idx="4585">
                  <c:v>38425</c:v>
                </c:pt>
                <c:pt idx="4586">
                  <c:v>38426</c:v>
                </c:pt>
                <c:pt idx="4587">
                  <c:v>38427</c:v>
                </c:pt>
                <c:pt idx="4588">
                  <c:v>38428</c:v>
                </c:pt>
                <c:pt idx="4589">
                  <c:v>38429</c:v>
                </c:pt>
                <c:pt idx="4590">
                  <c:v>38432</c:v>
                </c:pt>
                <c:pt idx="4591">
                  <c:v>38433</c:v>
                </c:pt>
                <c:pt idx="4592">
                  <c:v>38434</c:v>
                </c:pt>
                <c:pt idx="4593">
                  <c:v>38435</c:v>
                </c:pt>
                <c:pt idx="4594">
                  <c:v>38439</c:v>
                </c:pt>
                <c:pt idx="4595">
                  <c:v>38440</c:v>
                </c:pt>
                <c:pt idx="4596">
                  <c:v>38441</c:v>
                </c:pt>
                <c:pt idx="4597">
                  <c:v>38442</c:v>
                </c:pt>
                <c:pt idx="4598">
                  <c:v>38443</c:v>
                </c:pt>
                <c:pt idx="4599">
                  <c:v>38446</c:v>
                </c:pt>
                <c:pt idx="4600">
                  <c:v>38447</c:v>
                </c:pt>
                <c:pt idx="4601">
                  <c:v>38448</c:v>
                </c:pt>
                <c:pt idx="4602">
                  <c:v>38449</c:v>
                </c:pt>
                <c:pt idx="4603">
                  <c:v>38450</c:v>
                </c:pt>
                <c:pt idx="4604">
                  <c:v>38453</c:v>
                </c:pt>
                <c:pt idx="4605">
                  <c:v>38454</c:v>
                </c:pt>
                <c:pt idx="4606">
                  <c:v>38455</c:v>
                </c:pt>
                <c:pt idx="4607">
                  <c:v>38456</c:v>
                </c:pt>
                <c:pt idx="4608">
                  <c:v>38457</c:v>
                </c:pt>
                <c:pt idx="4609">
                  <c:v>38460</c:v>
                </c:pt>
                <c:pt idx="4610">
                  <c:v>38461</c:v>
                </c:pt>
                <c:pt idx="4611">
                  <c:v>38462</c:v>
                </c:pt>
                <c:pt idx="4612">
                  <c:v>38463</c:v>
                </c:pt>
                <c:pt idx="4613">
                  <c:v>38464</c:v>
                </c:pt>
                <c:pt idx="4614">
                  <c:v>38467</c:v>
                </c:pt>
                <c:pt idx="4615">
                  <c:v>38468</c:v>
                </c:pt>
                <c:pt idx="4616">
                  <c:v>38469</c:v>
                </c:pt>
                <c:pt idx="4617">
                  <c:v>38470</c:v>
                </c:pt>
                <c:pt idx="4618">
                  <c:v>38471</c:v>
                </c:pt>
                <c:pt idx="4619">
                  <c:v>38474</c:v>
                </c:pt>
                <c:pt idx="4620">
                  <c:v>38475</c:v>
                </c:pt>
                <c:pt idx="4621">
                  <c:v>38476</c:v>
                </c:pt>
                <c:pt idx="4622">
                  <c:v>38477</c:v>
                </c:pt>
                <c:pt idx="4623">
                  <c:v>38478</c:v>
                </c:pt>
                <c:pt idx="4624">
                  <c:v>38481</c:v>
                </c:pt>
                <c:pt idx="4625">
                  <c:v>38482</c:v>
                </c:pt>
                <c:pt idx="4626">
                  <c:v>38483</c:v>
                </c:pt>
                <c:pt idx="4627">
                  <c:v>38484</c:v>
                </c:pt>
                <c:pt idx="4628">
                  <c:v>38485</c:v>
                </c:pt>
                <c:pt idx="4629">
                  <c:v>38488</c:v>
                </c:pt>
                <c:pt idx="4630">
                  <c:v>38489</c:v>
                </c:pt>
                <c:pt idx="4631">
                  <c:v>38490</c:v>
                </c:pt>
                <c:pt idx="4632">
                  <c:v>38491</c:v>
                </c:pt>
                <c:pt idx="4633">
                  <c:v>38492</c:v>
                </c:pt>
                <c:pt idx="4634">
                  <c:v>38495</c:v>
                </c:pt>
                <c:pt idx="4635">
                  <c:v>38496</c:v>
                </c:pt>
                <c:pt idx="4636">
                  <c:v>38497</c:v>
                </c:pt>
                <c:pt idx="4637">
                  <c:v>38498</c:v>
                </c:pt>
                <c:pt idx="4638">
                  <c:v>38499</c:v>
                </c:pt>
                <c:pt idx="4639">
                  <c:v>38502</c:v>
                </c:pt>
                <c:pt idx="4640">
                  <c:v>38503</c:v>
                </c:pt>
                <c:pt idx="4641">
                  <c:v>38504</c:v>
                </c:pt>
                <c:pt idx="4642">
                  <c:v>38505</c:v>
                </c:pt>
                <c:pt idx="4643">
                  <c:v>38506</c:v>
                </c:pt>
                <c:pt idx="4644">
                  <c:v>38509</c:v>
                </c:pt>
                <c:pt idx="4645">
                  <c:v>38510</c:v>
                </c:pt>
                <c:pt idx="4646">
                  <c:v>38511</c:v>
                </c:pt>
                <c:pt idx="4647">
                  <c:v>38512</c:v>
                </c:pt>
                <c:pt idx="4648">
                  <c:v>38513</c:v>
                </c:pt>
                <c:pt idx="4649">
                  <c:v>38516</c:v>
                </c:pt>
                <c:pt idx="4650">
                  <c:v>38517</c:v>
                </c:pt>
                <c:pt idx="4651">
                  <c:v>38518</c:v>
                </c:pt>
                <c:pt idx="4652">
                  <c:v>38519</c:v>
                </c:pt>
                <c:pt idx="4653">
                  <c:v>38520</c:v>
                </c:pt>
                <c:pt idx="4654">
                  <c:v>38523</c:v>
                </c:pt>
                <c:pt idx="4655">
                  <c:v>38524</c:v>
                </c:pt>
                <c:pt idx="4656">
                  <c:v>38525</c:v>
                </c:pt>
                <c:pt idx="4657">
                  <c:v>38526</c:v>
                </c:pt>
                <c:pt idx="4658">
                  <c:v>38527</c:v>
                </c:pt>
                <c:pt idx="4659">
                  <c:v>38530</c:v>
                </c:pt>
                <c:pt idx="4660">
                  <c:v>38531</c:v>
                </c:pt>
                <c:pt idx="4661">
                  <c:v>38532</c:v>
                </c:pt>
                <c:pt idx="4662">
                  <c:v>38533</c:v>
                </c:pt>
                <c:pt idx="4663">
                  <c:v>38534</c:v>
                </c:pt>
                <c:pt idx="4664">
                  <c:v>38537</c:v>
                </c:pt>
                <c:pt idx="4665">
                  <c:v>38538</c:v>
                </c:pt>
                <c:pt idx="4666">
                  <c:v>38539</c:v>
                </c:pt>
                <c:pt idx="4667">
                  <c:v>38540</c:v>
                </c:pt>
                <c:pt idx="4668">
                  <c:v>38541</c:v>
                </c:pt>
                <c:pt idx="4669">
                  <c:v>38544</c:v>
                </c:pt>
                <c:pt idx="4670">
                  <c:v>38545</c:v>
                </c:pt>
                <c:pt idx="4671">
                  <c:v>38546</c:v>
                </c:pt>
                <c:pt idx="4672">
                  <c:v>38547</c:v>
                </c:pt>
                <c:pt idx="4673">
                  <c:v>38548</c:v>
                </c:pt>
                <c:pt idx="4674">
                  <c:v>38551</c:v>
                </c:pt>
                <c:pt idx="4675">
                  <c:v>38552</c:v>
                </c:pt>
                <c:pt idx="4676">
                  <c:v>38553</c:v>
                </c:pt>
                <c:pt idx="4677">
                  <c:v>38554</c:v>
                </c:pt>
                <c:pt idx="4678">
                  <c:v>38555</c:v>
                </c:pt>
                <c:pt idx="4679">
                  <c:v>38558</c:v>
                </c:pt>
                <c:pt idx="4680">
                  <c:v>38559</c:v>
                </c:pt>
                <c:pt idx="4681">
                  <c:v>38560</c:v>
                </c:pt>
                <c:pt idx="4682">
                  <c:v>38561</c:v>
                </c:pt>
                <c:pt idx="4683">
                  <c:v>38562</c:v>
                </c:pt>
                <c:pt idx="4684">
                  <c:v>38565</c:v>
                </c:pt>
                <c:pt idx="4685">
                  <c:v>38566</c:v>
                </c:pt>
                <c:pt idx="4686">
                  <c:v>38567</c:v>
                </c:pt>
                <c:pt idx="4687">
                  <c:v>38568</c:v>
                </c:pt>
                <c:pt idx="4688">
                  <c:v>38569</c:v>
                </c:pt>
                <c:pt idx="4689">
                  <c:v>38572</c:v>
                </c:pt>
                <c:pt idx="4690">
                  <c:v>38573</c:v>
                </c:pt>
                <c:pt idx="4691">
                  <c:v>38574</c:v>
                </c:pt>
                <c:pt idx="4692">
                  <c:v>38575</c:v>
                </c:pt>
                <c:pt idx="4693">
                  <c:v>38576</c:v>
                </c:pt>
                <c:pt idx="4694">
                  <c:v>38579</c:v>
                </c:pt>
                <c:pt idx="4695">
                  <c:v>38580</c:v>
                </c:pt>
                <c:pt idx="4696">
                  <c:v>38581</c:v>
                </c:pt>
                <c:pt idx="4697">
                  <c:v>38582</c:v>
                </c:pt>
                <c:pt idx="4698">
                  <c:v>38583</c:v>
                </c:pt>
                <c:pt idx="4699">
                  <c:v>38586</c:v>
                </c:pt>
                <c:pt idx="4700">
                  <c:v>38587</c:v>
                </c:pt>
                <c:pt idx="4701">
                  <c:v>38588</c:v>
                </c:pt>
                <c:pt idx="4702">
                  <c:v>38589</c:v>
                </c:pt>
                <c:pt idx="4703">
                  <c:v>38590</c:v>
                </c:pt>
                <c:pt idx="4704">
                  <c:v>38593</c:v>
                </c:pt>
                <c:pt idx="4705">
                  <c:v>38594</c:v>
                </c:pt>
                <c:pt idx="4706">
                  <c:v>38595</c:v>
                </c:pt>
                <c:pt idx="4707">
                  <c:v>38596</c:v>
                </c:pt>
                <c:pt idx="4708">
                  <c:v>38597</c:v>
                </c:pt>
                <c:pt idx="4709">
                  <c:v>38600</c:v>
                </c:pt>
                <c:pt idx="4710">
                  <c:v>38601</c:v>
                </c:pt>
                <c:pt idx="4711">
                  <c:v>38602</c:v>
                </c:pt>
                <c:pt idx="4712">
                  <c:v>38603</c:v>
                </c:pt>
                <c:pt idx="4713">
                  <c:v>38604</c:v>
                </c:pt>
                <c:pt idx="4714">
                  <c:v>38607</c:v>
                </c:pt>
                <c:pt idx="4715">
                  <c:v>38608</c:v>
                </c:pt>
                <c:pt idx="4716">
                  <c:v>38609</c:v>
                </c:pt>
                <c:pt idx="4717">
                  <c:v>38610</c:v>
                </c:pt>
                <c:pt idx="4718">
                  <c:v>38611</c:v>
                </c:pt>
                <c:pt idx="4719">
                  <c:v>38614</c:v>
                </c:pt>
                <c:pt idx="4720">
                  <c:v>38615</c:v>
                </c:pt>
                <c:pt idx="4721">
                  <c:v>38616</c:v>
                </c:pt>
                <c:pt idx="4722">
                  <c:v>38617</c:v>
                </c:pt>
                <c:pt idx="4723">
                  <c:v>38618</c:v>
                </c:pt>
                <c:pt idx="4724">
                  <c:v>38621</c:v>
                </c:pt>
                <c:pt idx="4725">
                  <c:v>38622</c:v>
                </c:pt>
                <c:pt idx="4726">
                  <c:v>38623</c:v>
                </c:pt>
                <c:pt idx="4727">
                  <c:v>38624</c:v>
                </c:pt>
                <c:pt idx="4728">
                  <c:v>38625</c:v>
                </c:pt>
                <c:pt idx="4729">
                  <c:v>38628</c:v>
                </c:pt>
                <c:pt idx="4730">
                  <c:v>38629</c:v>
                </c:pt>
                <c:pt idx="4731">
                  <c:v>38630</c:v>
                </c:pt>
                <c:pt idx="4732">
                  <c:v>38631</c:v>
                </c:pt>
                <c:pt idx="4733">
                  <c:v>38632</c:v>
                </c:pt>
                <c:pt idx="4734">
                  <c:v>38635</c:v>
                </c:pt>
                <c:pt idx="4735">
                  <c:v>38636</c:v>
                </c:pt>
                <c:pt idx="4736">
                  <c:v>38637</c:v>
                </c:pt>
                <c:pt idx="4737">
                  <c:v>38638</c:v>
                </c:pt>
                <c:pt idx="4738">
                  <c:v>38639</c:v>
                </c:pt>
                <c:pt idx="4739">
                  <c:v>38642</c:v>
                </c:pt>
                <c:pt idx="4740">
                  <c:v>38643</c:v>
                </c:pt>
                <c:pt idx="4741">
                  <c:v>38644</c:v>
                </c:pt>
                <c:pt idx="4742">
                  <c:v>38645</c:v>
                </c:pt>
                <c:pt idx="4743">
                  <c:v>38646</c:v>
                </c:pt>
                <c:pt idx="4744">
                  <c:v>38649</c:v>
                </c:pt>
                <c:pt idx="4745">
                  <c:v>38650</c:v>
                </c:pt>
                <c:pt idx="4746">
                  <c:v>38651</c:v>
                </c:pt>
                <c:pt idx="4747">
                  <c:v>38652</c:v>
                </c:pt>
                <c:pt idx="4748">
                  <c:v>38653</c:v>
                </c:pt>
                <c:pt idx="4749">
                  <c:v>38656</c:v>
                </c:pt>
                <c:pt idx="4750">
                  <c:v>38657</c:v>
                </c:pt>
                <c:pt idx="4751">
                  <c:v>38658</c:v>
                </c:pt>
                <c:pt idx="4752">
                  <c:v>38659</c:v>
                </c:pt>
                <c:pt idx="4753">
                  <c:v>38660</c:v>
                </c:pt>
                <c:pt idx="4754">
                  <c:v>38663</c:v>
                </c:pt>
                <c:pt idx="4755">
                  <c:v>38664</c:v>
                </c:pt>
                <c:pt idx="4756">
                  <c:v>38665</c:v>
                </c:pt>
                <c:pt idx="4757">
                  <c:v>38666</c:v>
                </c:pt>
                <c:pt idx="4758">
                  <c:v>38667</c:v>
                </c:pt>
                <c:pt idx="4759">
                  <c:v>38670</c:v>
                </c:pt>
                <c:pt idx="4760">
                  <c:v>38671</c:v>
                </c:pt>
                <c:pt idx="4761">
                  <c:v>38672</c:v>
                </c:pt>
                <c:pt idx="4762">
                  <c:v>38673</c:v>
                </c:pt>
                <c:pt idx="4763">
                  <c:v>38674</c:v>
                </c:pt>
                <c:pt idx="4764">
                  <c:v>38677</c:v>
                </c:pt>
                <c:pt idx="4765">
                  <c:v>38678</c:v>
                </c:pt>
                <c:pt idx="4766">
                  <c:v>38679</c:v>
                </c:pt>
                <c:pt idx="4767">
                  <c:v>38680</c:v>
                </c:pt>
                <c:pt idx="4768">
                  <c:v>38681</c:v>
                </c:pt>
                <c:pt idx="4769">
                  <c:v>38684</c:v>
                </c:pt>
                <c:pt idx="4770">
                  <c:v>38685</c:v>
                </c:pt>
                <c:pt idx="4771">
                  <c:v>38686</c:v>
                </c:pt>
                <c:pt idx="4772">
                  <c:v>38687</c:v>
                </c:pt>
                <c:pt idx="4773">
                  <c:v>38688</c:v>
                </c:pt>
                <c:pt idx="4774">
                  <c:v>38691</c:v>
                </c:pt>
                <c:pt idx="4775">
                  <c:v>38692</c:v>
                </c:pt>
                <c:pt idx="4776">
                  <c:v>38693</c:v>
                </c:pt>
                <c:pt idx="4777">
                  <c:v>38694</c:v>
                </c:pt>
                <c:pt idx="4778">
                  <c:v>38695</c:v>
                </c:pt>
                <c:pt idx="4779">
                  <c:v>38698</c:v>
                </c:pt>
                <c:pt idx="4780">
                  <c:v>38699</c:v>
                </c:pt>
                <c:pt idx="4781">
                  <c:v>38700</c:v>
                </c:pt>
                <c:pt idx="4782">
                  <c:v>38701</c:v>
                </c:pt>
                <c:pt idx="4783">
                  <c:v>38702</c:v>
                </c:pt>
                <c:pt idx="4784">
                  <c:v>38705</c:v>
                </c:pt>
                <c:pt idx="4785">
                  <c:v>38706</c:v>
                </c:pt>
                <c:pt idx="4786">
                  <c:v>38707</c:v>
                </c:pt>
                <c:pt idx="4787">
                  <c:v>38708</c:v>
                </c:pt>
                <c:pt idx="4788">
                  <c:v>38709</c:v>
                </c:pt>
                <c:pt idx="4789">
                  <c:v>38712</c:v>
                </c:pt>
                <c:pt idx="4790">
                  <c:v>38713</c:v>
                </c:pt>
                <c:pt idx="4791">
                  <c:v>38714</c:v>
                </c:pt>
                <c:pt idx="4792">
                  <c:v>38715</c:v>
                </c:pt>
                <c:pt idx="4793">
                  <c:v>38716</c:v>
                </c:pt>
                <c:pt idx="4794">
                  <c:v>38720</c:v>
                </c:pt>
                <c:pt idx="4795">
                  <c:v>38721</c:v>
                </c:pt>
                <c:pt idx="4796">
                  <c:v>38722</c:v>
                </c:pt>
                <c:pt idx="4797">
                  <c:v>38723</c:v>
                </c:pt>
                <c:pt idx="4798">
                  <c:v>38726</c:v>
                </c:pt>
                <c:pt idx="4799">
                  <c:v>38727</c:v>
                </c:pt>
                <c:pt idx="4800">
                  <c:v>38728</c:v>
                </c:pt>
                <c:pt idx="4801">
                  <c:v>38729</c:v>
                </c:pt>
                <c:pt idx="4802">
                  <c:v>38730</c:v>
                </c:pt>
                <c:pt idx="4803">
                  <c:v>38733</c:v>
                </c:pt>
                <c:pt idx="4804">
                  <c:v>38734</c:v>
                </c:pt>
                <c:pt idx="4805">
                  <c:v>38735</c:v>
                </c:pt>
                <c:pt idx="4806">
                  <c:v>38736</c:v>
                </c:pt>
                <c:pt idx="4807">
                  <c:v>38737</c:v>
                </c:pt>
                <c:pt idx="4808">
                  <c:v>38740</c:v>
                </c:pt>
                <c:pt idx="4809">
                  <c:v>38741</c:v>
                </c:pt>
                <c:pt idx="4810">
                  <c:v>38742</c:v>
                </c:pt>
                <c:pt idx="4811">
                  <c:v>38743</c:v>
                </c:pt>
                <c:pt idx="4812">
                  <c:v>38744</c:v>
                </c:pt>
                <c:pt idx="4813">
                  <c:v>38747</c:v>
                </c:pt>
                <c:pt idx="4814">
                  <c:v>38748</c:v>
                </c:pt>
                <c:pt idx="4815">
                  <c:v>38749</c:v>
                </c:pt>
                <c:pt idx="4816">
                  <c:v>38750</c:v>
                </c:pt>
                <c:pt idx="4817">
                  <c:v>38751</c:v>
                </c:pt>
                <c:pt idx="4818">
                  <c:v>38754</c:v>
                </c:pt>
                <c:pt idx="4819">
                  <c:v>38755</c:v>
                </c:pt>
                <c:pt idx="4820">
                  <c:v>38756</c:v>
                </c:pt>
                <c:pt idx="4821">
                  <c:v>38757</c:v>
                </c:pt>
                <c:pt idx="4822">
                  <c:v>38758</c:v>
                </c:pt>
                <c:pt idx="4823">
                  <c:v>38761</c:v>
                </c:pt>
                <c:pt idx="4824">
                  <c:v>38762</c:v>
                </c:pt>
                <c:pt idx="4825">
                  <c:v>38763</c:v>
                </c:pt>
                <c:pt idx="4826">
                  <c:v>38764</c:v>
                </c:pt>
                <c:pt idx="4827">
                  <c:v>38765</c:v>
                </c:pt>
                <c:pt idx="4828">
                  <c:v>38768</c:v>
                </c:pt>
                <c:pt idx="4829">
                  <c:v>38769</c:v>
                </c:pt>
                <c:pt idx="4830">
                  <c:v>38770</c:v>
                </c:pt>
                <c:pt idx="4831">
                  <c:v>38771</c:v>
                </c:pt>
                <c:pt idx="4832">
                  <c:v>38772</c:v>
                </c:pt>
                <c:pt idx="4833">
                  <c:v>38775</c:v>
                </c:pt>
                <c:pt idx="4834">
                  <c:v>38776</c:v>
                </c:pt>
                <c:pt idx="4835">
                  <c:v>38777</c:v>
                </c:pt>
                <c:pt idx="4836">
                  <c:v>38778</c:v>
                </c:pt>
                <c:pt idx="4837">
                  <c:v>38779</c:v>
                </c:pt>
                <c:pt idx="4838">
                  <c:v>38782</c:v>
                </c:pt>
                <c:pt idx="4839">
                  <c:v>38783</c:v>
                </c:pt>
                <c:pt idx="4840">
                  <c:v>38784</c:v>
                </c:pt>
                <c:pt idx="4841">
                  <c:v>38785</c:v>
                </c:pt>
                <c:pt idx="4842">
                  <c:v>38786</c:v>
                </c:pt>
                <c:pt idx="4843">
                  <c:v>38789</c:v>
                </c:pt>
                <c:pt idx="4844">
                  <c:v>38790</c:v>
                </c:pt>
                <c:pt idx="4845">
                  <c:v>38791</c:v>
                </c:pt>
                <c:pt idx="4846">
                  <c:v>38792</c:v>
                </c:pt>
                <c:pt idx="4847">
                  <c:v>38793</c:v>
                </c:pt>
                <c:pt idx="4848">
                  <c:v>38796</c:v>
                </c:pt>
                <c:pt idx="4849">
                  <c:v>38797</c:v>
                </c:pt>
                <c:pt idx="4850">
                  <c:v>38798</c:v>
                </c:pt>
                <c:pt idx="4851">
                  <c:v>38799</c:v>
                </c:pt>
                <c:pt idx="4852">
                  <c:v>38800</c:v>
                </c:pt>
                <c:pt idx="4853">
                  <c:v>38803</c:v>
                </c:pt>
                <c:pt idx="4854">
                  <c:v>38804</c:v>
                </c:pt>
                <c:pt idx="4855">
                  <c:v>38805</c:v>
                </c:pt>
                <c:pt idx="4856">
                  <c:v>38806</c:v>
                </c:pt>
                <c:pt idx="4857">
                  <c:v>38807</c:v>
                </c:pt>
                <c:pt idx="4858">
                  <c:v>38810</c:v>
                </c:pt>
                <c:pt idx="4859">
                  <c:v>38811</c:v>
                </c:pt>
                <c:pt idx="4860">
                  <c:v>38812</c:v>
                </c:pt>
                <c:pt idx="4861">
                  <c:v>38813</c:v>
                </c:pt>
                <c:pt idx="4862">
                  <c:v>38814</c:v>
                </c:pt>
                <c:pt idx="4863">
                  <c:v>38817</c:v>
                </c:pt>
                <c:pt idx="4864">
                  <c:v>38818</c:v>
                </c:pt>
                <c:pt idx="4865">
                  <c:v>38819</c:v>
                </c:pt>
                <c:pt idx="4866">
                  <c:v>38820</c:v>
                </c:pt>
                <c:pt idx="4867">
                  <c:v>38824</c:v>
                </c:pt>
                <c:pt idx="4868">
                  <c:v>38825</c:v>
                </c:pt>
                <c:pt idx="4869">
                  <c:v>38826</c:v>
                </c:pt>
                <c:pt idx="4870">
                  <c:v>38827</c:v>
                </c:pt>
                <c:pt idx="4871">
                  <c:v>38828</c:v>
                </c:pt>
                <c:pt idx="4872">
                  <c:v>38831</c:v>
                </c:pt>
                <c:pt idx="4873">
                  <c:v>38832</c:v>
                </c:pt>
                <c:pt idx="4874">
                  <c:v>38833</c:v>
                </c:pt>
                <c:pt idx="4875">
                  <c:v>38834</c:v>
                </c:pt>
                <c:pt idx="4876">
                  <c:v>38835</c:v>
                </c:pt>
                <c:pt idx="4877">
                  <c:v>38838</c:v>
                </c:pt>
                <c:pt idx="4878">
                  <c:v>38839</c:v>
                </c:pt>
                <c:pt idx="4879">
                  <c:v>38840</c:v>
                </c:pt>
                <c:pt idx="4880">
                  <c:v>38841</c:v>
                </c:pt>
                <c:pt idx="4881">
                  <c:v>38842</c:v>
                </c:pt>
                <c:pt idx="4882">
                  <c:v>38845</c:v>
                </c:pt>
                <c:pt idx="4883">
                  <c:v>38846</c:v>
                </c:pt>
                <c:pt idx="4884">
                  <c:v>38847</c:v>
                </c:pt>
                <c:pt idx="4885">
                  <c:v>38848</c:v>
                </c:pt>
                <c:pt idx="4886">
                  <c:v>38849</c:v>
                </c:pt>
                <c:pt idx="4887">
                  <c:v>38852</c:v>
                </c:pt>
                <c:pt idx="4888">
                  <c:v>38853</c:v>
                </c:pt>
                <c:pt idx="4889">
                  <c:v>38854</c:v>
                </c:pt>
                <c:pt idx="4890">
                  <c:v>38855</c:v>
                </c:pt>
                <c:pt idx="4891">
                  <c:v>38856</c:v>
                </c:pt>
                <c:pt idx="4892">
                  <c:v>38859</c:v>
                </c:pt>
                <c:pt idx="4893">
                  <c:v>38860</c:v>
                </c:pt>
                <c:pt idx="4894">
                  <c:v>38861</c:v>
                </c:pt>
                <c:pt idx="4895">
                  <c:v>38862</c:v>
                </c:pt>
                <c:pt idx="4896">
                  <c:v>38863</c:v>
                </c:pt>
                <c:pt idx="4897">
                  <c:v>38866</c:v>
                </c:pt>
                <c:pt idx="4898">
                  <c:v>38867</c:v>
                </c:pt>
                <c:pt idx="4899">
                  <c:v>38868</c:v>
                </c:pt>
                <c:pt idx="4900">
                  <c:v>38869</c:v>
                </c:pt>
                <c:pt idx="4901">
                  <c:v>38870</c:v>
                </c:pt>
                <c:pt idx="4902">
                  <c:v>38873</c:v>
                </c:pt>
                <c:pt idx="4903">
                  <c:v>38874</c:v>
                </c:pt>
                <c:pt idx="4904">
                  <c:v>38875</c:v>
                </c:pt>
                <c:pt idx="4905">
                  <c:v>38876</c:v>
                </c:pt>
                <c:pt idx="4906">
                  <c:v>38877</c:v>
                </c:pt>
                <c:pt idx="4907">
                  <c:v>38880</c:v>
                </c:pt>
                <c:pt idx="4908">
                  <c:v>38881</c:v>
                </c:pt>
                <c:pt idx="4909">
                  <c:v>38882</c:v>
                </c:pt>
                <c:pt idx="4910">
                  <c:v>38883</c:v>
                </c:pt>
                <c:pt idx="4911">
                  <c:v>38884</c:v>
                </c:pt>
                <c:pt idx="4912">
                  <c:v>38887</c:v>
                </c:pt>
                <c:pt idx="4913">
                  <c:v>38888</c:v>
                </c:pt>
                <c:pt idx="4914">
                  <c:v>38889</c:v>
                </c:pt>
                <c:pt idx="4915">
                  <c:v>38890</c:v>
                </c:pt>
                <c:pt idx="4916">
                  <c:v>38891</c:v>
                </c:pt>
                <c:pt idx="4917">
                  <c:v>38894</c:v>
                </c:pt>
                <c:pt idx="4918">
                  <c:v>38895</c:v>
                </c:pt>
                <c:pt idx="4919">
                  <c:v>38896</c:v>
                </c:pt>
                <c:pt idx="4920">
                  <c:v>38897</c:v>
                </c:pt>
                <c:pt idx="4921">
                  <c:v>38898</c:v>
                </c:pt>
                <c:pt idx="4922">
                  <c:v>38901</c:v>
                </c:pt>
                <c:pt idx="4923">
                  <c:v>38902</c:v>
                </c:pt>
                <c:pt idx="4924">
                  <c:v>38903</c:v>
                </c:pt>
                <c:pt idx="4925">
                  <c:v>38904</c:v>
                </c:pt>
                <c:pt idx="4926">
                  <c:v>38905</c:v>
                </c:pt>
                <c:pt idx="4927">
                  <c:v>38908</c:v>
                </c:pt>
                <c:pt idx="4928">
                  <c:v>38909</c:v>
                </c:pt>
                <c:pt idx="4929">
                  <c:v>38910</c:v>
                </c:pt>
                <c:pt idx="4930">
                  <c:v>38911</c:v>
                </c:pt>
                <c:pt idx="4931">
                  <c:v>38912</c:v>
                </c:pt>
                <c:pt idx="4932">
                  <c:v>38915</c:v>
                </c:pt>
                <c:pt idx="4933">
                  <c:v>38916</c:v>
                </c:pt>
                <c:pt idx="4934">
                  <c:v>38917</c:v>
                </c:pt>
                <c:pt idx="4935">
                  <c:v>38918</c:v>
                </c:pt>
                <c:pt idx="4936">
                  <c:v>38919</c:v>
                </c:pt>
                <c:pt idx="4937">
                  <c:v>38922</c:v>
                </c:pt>
                <c:pt idx="4938">
                  <c:v>38923</c:v>
                </c:pt>
                <c:pt idx="4939">
                  <c:v>38924</c:v>
                </c:pt>
                <c:pt idx="4940">
                  <c:v>38925</c:v>
                </c:pt>
                <c:pt idx="4941">
                  <c:v>38926</c:v>
                </c:pt>
                <c:pt idx="4942">
                  <c:v>38929</c:v>
                </c:pt>
                <c:pt idx="4943">
                  <c:v>38930</c:v>
                </c:pt>
                <c:pt idx="4944">
                  <c:v>38931</c:v>
                </c:pt>
                <c:pt idx="4945">
                  <c:v>38932</c:v>
                </c:pt>
                <c:pt idx="4946">
                  <c:v>38933</c:v>
                </c:pt>
                <c:pt idx="4947">
                  <c:v>38936</c:v>
                </c:pt>
                <c:pt idx="4948">
                  <c:v>38937</c:v>
                </c:pt>
                <c:pt idx="4949">
                  <c:v>38938</c:v>
                </c:pt>
                <c:pt idx="4950">
                  <c:v>38939</c:v>
                </c:pt>
                <c:pt idx="4951">
                  <c:v>38940</c:v>
                </c:pt>
                <c:pt idx="4952">
                  <c:v>38943</c:v>
                </c:pt>
                <c:pt idx="4953">
                  <c:v>38944</c:v>
                </c:pt>
                <c:pt idx="4954">
                  <c:v>38945</c:v>
                </c:pt>
                <c:pt idx="4955">
                  <c:v>38946</c:v>
                </c:pt>
                <c:pt idx="4956">
                  <c:v>38947</c:v>
                </c:pt>
                <c:pt idx="4957">
                  <c:v>38950</c:v>
                </c:pt>
                <c:pt idx="4958">
                  <c:v>38951</c:v>
                </c:pt>
                <c:pt idx="4959">
                  <c:v>38952</c:v>
                </c:pt>
                <c:pt idx="4960">
                  <c:v>38953</c:v>
                </c:pt>
                <c:pt idx="4961">
                  <c:v>38954</c:v>
                </c:pt>
                <c:pt idx="4962">
                  <c:v>38957</c:v>
                </c:pt>
                <c:pt idx="4963">
                  <c:v>38958</c:v>
                </c:pt>
                <c:pt idx="4964">
                  <c:v>38959</c:v>
                </c:pt>
                <c:pt idx="4965">
                  <c:v>38960</c:v>
                </c:pt>
                <c:pt idx="4966">
                  <c:v>38961</c:v>
                </c:pt>
                <c:pt idx="4967">
                  <c:v>38964</c:v>
                </c:pt>
                <c:pt idx="4968">
                  <c:v>38965</c:v>
                </c:pt>
                <c:pt idx="4969">
                  <c:v>38966</c:v>
                </c:pt>
                <c:pt idx="4970">
                  <c:v>38967</c:v>
                </c:pt>
                <c:pt idx="4971">
                  <c:v>38968</c:v>
                </c:pt>
                <c:pt idx="4972">
                  <c:v>38971</c:v>
                </c:pt>
                <c:pt idx="4973">
                  <c:v>38972</c:v>
                </c:pt>
                <c:pt idx="4974">
                  <c:v>38973</c:v>
                </c:pt>
                <c:pt idx="4975">
                  <c:v>38974</c:v>
                </c:pt>
                <c:pt idx="4976">
                  <c:v>38975</c:v>
                </c:pt>
                <c:pt idx="4977">
                  <c:v>38978</c:v>
                </c:pt>
                <c:pt idx="4978">
                  <c:v>38979</c:v>
                </c:pt>
                <c:pt idx="4979">
                  <c:v>38980</c:v>
                </c:pt>
                <c:pt idx="4980">
                  <c:v>38981</c:v>
                </c:pt>
                <c:pt idx="4981">
                  <c:v>38982</c:v>
                </c:pt>
                <c:pt idx="4982">
                  <c:v>38985</c:v>
                </c:pt>
                <c:pt idx="4983">
                  <c:v>38986</c:v>
                </c:pt>
                <c:pt idx="4984">
                  <c:v>38987</c:v>
                </c:pt>
                <c:pt idx="4985">
                  <c:v>38988</c:v>
                </c:pt>
                <c:pt idx="4986">
                  <c:v>38989</c:v>
                </c:pt>
                <c:pt idx="4987">
                  <c:v>38992</c:v>
                </c:pt>
                <c:pt idx="4988">
                  <c:v>38993</c:v>
                </c:pt>
                <c:pt idx="4989">
                  <c:v>38994</c:v>
                </c:pt>
                <c:pt idx="4990">
                  <c:v>38995</c:v>
                </c:pt>
                <c:pt idx="4991">
                  <c:v>38996</c:v>
                </c:pt>
                <c:pt idx="4992">
                  <c:v>38999</c:v>
                </c:pt>
                <c:pt idx="4993">
                  <c:v>39000</c:v>
                </c:pt>
                <c:pt idx="4994">
                  <c:v>39001</c:v>
                </c:pt>
                <c:pt idx="4995">
                  <c:v>39002</c:v>
                </c:pt>
                <c:pt idx="4996">
                  <c:v>39003</c:v>
                </c:pt>
                <c:pt idx="4997">
                  <c:v>39006</c:v>
                </c:pt>
                <c:pt idx="4998">
                  <c:v>39007</c:v>
                </c:pt>
                <c:pt idx="4999">
                  <c:v>39008</c:v>
                </c:pt>
                <c:pt idx="5000">
                  <c:v>39009</c:v>
                </c:pt>
                <c:pt idx="5001">
                  <c:v>39010</c:v>
                </c:pt>
                <c:pt idx="5002">
                  <c:v>39013</c:v>
                </c:pt>
                <c:pt idx="5003">
                  <c:v>39014</c:v>
                </c:pt>
                <c:pt idx="5004">
                  <c:v>39015</c:v>
                </c:pt>
                <c:pt idx="5005">
                  <c:v>39016</c:v>
                </c:pt>
                <c:pt idx="5006">
                  <c:v>39017</c:v>
                </c:pt>
                <c:pt idx="5007">
                  <c:v>39020</c:v>
                </c:pt>
                <c:pt idx="5008">
                  <c:v>39021</c:v>
                </c:pt>
                <c:pt idx="5009">
                  <c:v>39022</c:v>
                </c:pt>
                <c:pt idx="5010">
                  <c:v>39023</c:v>
                </c:pt>
                <c:pt idx="5011">
                  <c:v>39024</c:v>
                </c:pt>
                <c:pt idx="5012">
                  <c:v>39027</c:v>
                </c:pt>
                <c:pt idx="5013">
                  <c:v>39028</c:v>
                </c:pt>
                <c:pt idx="5014">
                  <c:v>39029</c:v>
                </c:pt>
                <c:pt idx="5015">
                  <c:v>39030</c:v>
                </c:pt>
                <c:pt idx="5016">
                  <c:v>39031</c:v>
                </c:pt>
                <c:pt idx="5017">
                  <c:v>39034</c:v>
                </c:pt>
                <c:pt idx="5018">
                  <c:v>39035</c:v>
                </c:pt>
                <c:pt idx="5019">
                  <c:v>39036</c:v>
                </c:pt>
                <c:pt idx="5020">
                  <c:v>39037</c:v>
                </c:pt>
                <c:pt idx="5021">
                  <c:v>39038</c:v>
                </c:pt>
                <c:pt idx="5022">
                  <c:v>39041</c:v>
                </c:pt>
                <c:pt idx="5023">
                  <c:v>39042</c:v>
                </c:pt>
                <c:pt idx="5024">
                  <c:v>39043</c:v>
                </c:pt>
                <c:pt idx="5025">
                  <c:v>39044</c:v>
                </c:pt>
                <c:pt idx="5026">
                  <c:v>39045</c:v>
                </c:pt>
                <c:pt idx="5027">
                  <c:v>39048</c:v>
                </c:pt>
                <c:pt idx="5028">
                  <c:v>39049</c:v>
                </c:pt>
                <c:pt idx="5029">
                  <c:v>39050</c:v>
                </c:pt>
                <c:pt idx="5030">
                  <c:v>39051</c:v>
                </c:pt>
                <c:pt idx="5031">
                  <c:v>39052</c:v>
                </c:pt>
                <c:pt idx="5032">
                  <c:v>39055</c:v>
                </c:pt>
                <c:pt idx="5033">
                  <c:v>39056</c:v>
                </c:pt>
                <c:pt idx="5034">
                  <c:v>39057</c:v>
                </c:pt>
                <c:pt idx="5035">
                  <c:v>39058</c:v>
                </c:pt>
                <c:pt idx="5036">
                  <c:v>39059</c:v>
                </c:pt>
                <c:pt idx="5037">
                  <c:v>39062</c:v>
                </c:pt>
                <c:pt idx="5038">
                  <c:v>39063</c:v>
                </c:pt>
                <c:pt idx="5039">
                  <c:v>39064</c:v>
                </c:pt>
                <c:pt idx="5040">
                  <c:v>39065</c:v>
                </c:pt>
                <c:pt idx="5041">
                  <c:v>39066</c:v>
                </c:pt>
                <c:pt idx="5042">
                  <c:v>39069</c:v>
                </c:pt>
                <c:pt idx="5043">
                  <c:v>39070</c:v>
                </c:pt>
                <c:pt idx="5044">
                  <c:v>39071</c:v>
                </c:pt>
                <c:pt idx="5045">
                  <c:v>39072</c:v>
                </c:pt>
                <c:pt idx="5046">
                  <c:v>39073</c:v>
                </c:pt>
                <c:pt idx="5047">
                  <c:v>39077</c:v>
                </c:pt>
                <c:pt idx="5048">
                  <c:v>39078</c:v>
                </c:pt>
                <c:pt idx="5049">
                  <c:v>39079</c:v>
                </c:pt>
                <c:pt idx="5050">
                  <c:v>39080</c:v>
                </c:pt>
                <c:pt idx="5051">
                  <c:v>39084</c:v>
                </c:pt>
                <c:pt idx="5052">
                  <c:v>39085</c:v>
                </c:pt>
                <c:pt idx="5053">
                  <c:v>39086</c:v>
                </c:pt>
                <c:pt idx="5054">
                  <c:v>39087</c:v>
                </c:pt>
                <c:pt idx="5055">
                  <c:v>39090</c:v>
                </c:pt>
                <c:pt idx="5056">
                  <c:v>39091</c:v>
                </c:pt>
                <c:pt idx="5057">
                  <c:v>39092</c:v>
                </c:pt>
                <c:pt idx="5058">
                  <c:v>39093</c:v>
                </c:pt>
                <c:pt idx="5059">
                  <c:v>39094</c:v>
                </c:pt>
                <c:pt idx="5060">
                  <c:v>39098</c:v>
                </c:pt>
                <c:pt idx="5061">
                  <c:v>39099</c:v>
                </c:pt>
                <c:pt idx="5062">
                  <c:v>39100</c:v>
                </c:pt>
                <c:pt idx="5063">
                  <c:v>39101</c:v>
                </c:pt>
                <c:pt idx="5064">
                  <c:v>39104</c:v>
                </c:pt>
                <c:pt idx="5065">
                  <c:v>39105</c:v>
                </c:pt>
                <c:pt idx="5066">
                  <c:v>39106</c:v>
                </c:pt>
                <c:pt idx="5067">
                  <c:v>39107</c:v>
                </c:pt>
                <c:pt idx="5068">
                  <c:v>39108</c:v>
                </c:pt>
                <c:pt idx="5069">
                  <c:v>39111</c:v>
                </c:pt>
                <c:pt idx="5070">
                  <c:v>39112</c:v>
                </c:pt>
                <c:pt idx="5071">
                  <c:v>39113</c:v>
                </c:pt>
                <c:pt idx="5072">
                  <c:v>39114</c:v>
                </c:pt>
                <c:pt idx="5073">
                  <c:v>39115</c:v>
                </c:pt>
                <c:pt idx="5074">
                  <c:v>39118</c:v>
                </c:pt>
                <c:pt idx="5075">
                  <c:v>39119</c:v>
                </c:pt>
                <c:pt idx="5076">
                  <c:v>39120</c:v>
                </c:pt>
                <c:pt idx="5077">
                  <c:v>39121</c:v>
                </c:pt>
                <c:pt idx="5078">
                  <c:v>39122</c:v>
                </c:pt>
                <c:pt idx="5079">
                  <c:v>39125</c:v>
                </c:pt>
                <c:pt idx="5080">
                  <c:v>39126</c:v>
                </c:pt>
                <c:pt idx="5081">
                  <c:v>39127</c:v>
                </c:pt>
                <c:pt idx="5082">
                  <c:v>39128</c:v>
                </c:pt>
                <c:pt idx="5083">
                  <c:v>39129</c:v>
                </c:pt>
                <c:pt idx="5084">
                  <c:v>39133</c:v>
                </c:pt>
                <c:pt idx="5085">
                  <c:v>39134</c:v>
                </c:pt>
                <c:pt idx="5086">
                  <c:v>39135</c:v>
                </c:pt>
                <c:pt idx="5087">
                  <c:v>39136</c:v>
                </c:pt>
                <c:pt idx="5088">
                  <c:v>39139</c:v>
                </c:pt>
                <c:pt idx="5089">
                  <c:v>39140</c:v>
                </c:pt>
                <c:pt idx="5090">
                  <c:v>39141</c:v>
                </c:pt>
                <c:pt idx="5091">
                  <c:v>39142</c:v>
                </c:pt>
                <c:pt idx="5092">
                  <c:v>39143</c:v>
                </c:pt>
                <c:pt idx="5093">
                  <c:v>39146</c:v>
                </c:pt>
                <c:pt idx="5094">
                  <c:v>39147</c:v>
                </c:pt>
                <c:pt idx="5095">
                  <c:v>39148</c:v>
                </c:pt>
                <c:pt idx="5096">
                  <c:v>39149</c:v>
                </c:pt>
                <c:pt idx="5097">
                  <c:v>39150</c:v>
                </c:pt>
                <c:pt idx="5098">
                  <c:v>39153</c:v>
                </c:pt>
                <c:pt idx="5099">
                  <c:v>39154</c:v>
                </c:pt>
                <c:pt idx="5100">
                  <c:v>39155</c:v>
                </c:pt>
                <c:pt idx="5101">
                  <c:v>39156</c:v>
                </c:pt>
                <c:pt idx="5102">
                  <c:v>39157</c:v>
                </c:pt>
                <c:pt idx="5103">
                  <c:v>39160</c:v>
                </c:pt>
                <c:pt idx="5104">
                  <c:v>39161</c:v>
                </c:pt>
                <c:pt idx="5105">
                  <c:v>39162</c:v>
                </c:pt>
                <c:pt idx="5106">
                  <c:v>39163</c:v>
                </c:pt>
                <c:pt idx="5107">
                  <c:v>39164</c:v>
                </c:pt>
                <c:pt idx="5108">
                  <c:v>39167</c:v>
                </c:pt>
                <c:pt idx="5109">
                  <c:v>39168</c:v>
                </c:pt>
                <c:pt idx="5110">
                  <c:v>39169</c:v>
                </c:pt>
                <c:pt idx="5111">
                  <c:v>39170</c:v>
                </c:pt>
                <c:pt idx="5112">
                  <c:v>39171</c:v>
                </c:pt>
                <c:pt idx="5113">
                  <c:v>39174</c:v>
                </c:pt>
                <c:pt idx="5114">
                  <c:v>39175</c:v>
                </c:pt>
                <c:pt idx="5115">
                  <c:v>39176</c:v>
                </c:pt>
                <c:pt idx="5116">
                  <c:v>39177</c:v>
                </c:pt>
                <c:pt idx="5117">
                  <c:v>39181</c:v>
                </c:pt>
                <c:pt idx="5118">
                  <c:v>39182</c:v>
                </c:pt>
                <c:pt idx="5119">
                  <c:v>39183</c:v>
                </c:pt>
                <c:pt idx="5120">
                  <c:v>39184</c:v>
                </c:pt>
                <c:pt idx="5121">
                  <c:v>39185</c:v>
                </c:pt>
                <c:pt idx="5122">
                  <c:v>39188</c:v>
                </c:pt>
                <c:pt idx="5123">
                  <c:v>39189</c:v>
                </c:pt>
                <c:pt idx="5124">
                  <c:v>39190</c:v>
                </c:pt>
                <c:pt idx="5125">
                  <c:v>39191</c:v>
                </c:pt>
                <c:pt idx="5126">
                  <c:v>39192</c:v>
                </c:pt>
                <c:pt idx="5127">
                  <c:v>39195</c:v>
                </c:pt>
                <c:pt idx="5128">
                  <c:v>39196</c:v>
                </c:pt>
                <c:pt idx="5129">
                  <c:v>39197</c:v>
                </c:pt>
                <c:pt idx="5130">
                  <c:v>39198</c:v>
                </c:pt>
                <c:pt idx="5131">
                  <c:v>39199</c:v>
                </c:pt>
                <c:pt idx="5132">
                  <c:v>39202</c:v>
                </c:pt>
                <c:pt idx="5133">
                  <c:v>39203</c:v>
                </c:pt>
                <c:pt idx="5134">
                  <c:v>39204</c:v>
                </c:pt>
                <c:pt idx="5135">
                  <c:v>39205</c:v>
                </c:pt>
                <c:pt idx="5136">
                  <c:v>39206</c:v>
                </c:pt>
                <c:pt idx="5137">
                  <c:v>39209</c:v>
                </c:pt>
                <c:pt idx="5138">
                  <c:v>39210</c:v>
                </c:pt>
                <c:pt idx="5139">
                  <c:v>39211</c:v>
                </c:pt>
                <c:pt idx="5140">
                  <c:v>39212</c:v>
                </c:pt>
                <c:pt idx="5141">
                  <c:v>39213</c:v>
                </c:pt>
                <c:pt idx="5142">
                  <c:v>39216</c:v>
                </c:pt>
                <c:pt idx="5143">
                  <c:v>39217</c:v>
                </c:pt>
                <c:pt idx="5144">
                  <c:v>39218</c:v>
                </c:pt>
                <c:pt idx="5145">
                  <c:v>39219</c:v>
                </c:pt>
                <c:pt idx="5146">
                  <c:v>39220</c:v>
                </c:pt>
                <c:pt idx="5147">
                  <c:v>39223</c:v>
                </c:pt>
                <c:pt idx="5148">
                  <c:v>39224</c:v>
                </c:pt>
                <c:pt idx="5149">
                  <c:v>39225</c:v>
                </c:pt>
                <c:pt idx="5150">
                  <c:v>39226</c:v>
                </c:pt>
                <c:pt idx="5151">
                  <c:v>39227</c:v>
                </c:pt>
                <c:pt idx="5152">
                  <c:v>39231</c:v>
                </c:pt>
                <c:pt idx="5153">
                  <c:v>39232</c:v>
                </c:pt>
                <c:pt idx="5154">
                  <c:v>39233</c:v>
                </c:pt>
                <c:pt idx="5155">
                  <c:v>39234</c:v>
                </c:pt>
                <c:pt idx="5156">
                  <c:v>39237</c:v>
                </c:pt>
                <c:pt idx="5157">
                  <c:v>39238</c:v>
                </c:pt>
                <c:pt idx="5158">
                  <c:v>39239</c:v>
                </c:pt>
                <c:pt idx="5159">
                  <c:v>39240</c:v>
                </c:pt>
                <c:pt idx="5160">
                  <c:v>39241</c:v>
                </c:pt>
                <c:pt idx="5161">
                  <c:v>39244</c:v>
                </c:pt>
                <c:pt idx="5162">
                  <c:v>39245</c:v>
                </c:pt>
                <c:pt idx="5163">
                  <c:v>39246</c:v>
                </c:pt>
                <c:pt idx="5164">
                  <c:v>39247</c:v>
                </c:pt>
                <c:pt idx="5165">
                  <c:v>39248</c:v>
                </c:pt>
                <c:pt idx="5166">
                  <c:v>39251</c:v>
                </c:pt>
                <c:pt idx="5167">
                  <c:v>39252</c:v>
                </c:pt>
                <c:pt idx="5168">
                  <c:v>39253</c:v>
                </c:pt>
                <c:pt idx="5169">
                  <c:v>39254</c:v>
                </c:pt>
                <c:pt idx="5170">
                  <c:v>39255</c:v>
                </c:pt>
                <c:pt idx="5171">
                  <c:v>39258</c:v>
                </c:pt>
                <c:pt idx="5172">
                  <c:v>39259</c:v>
                </c:pt>
                <c:pt idx="5173">
                  <c:v>39260</c:v>
                </c:pt>
                <c:pt idx="5174">
                  <c:v>39261</c:v>
                </c:pt>
                <c:pt idx="5175">
                  <c:v>39262</c:v>
                </c:pt>
                <c:pt idx="5176">
                  <c:v>39265</c:v>
                </c:pt>
                <c:pt idx="5177">
                  <c:v>39266</c:v>
                </c:pt>
                <c:pt idx="5178">
                  <c:v>39268</c:v>
                </c:pt>
                <c:pt idx="5179">
                  <c:v>39269</c:v>
                </c:pt>
                <c:pt idx="5180">
                  <c:v>39272</c:v>
                </c:pt>
                <c:pt idx="5181">
                  <c:v>39273</c:v>
                </c:pt>
                <c:pt idx="5182">
                  <c:v>39274</c:v>
                </c:pt>
                <c:pt idx="5183">
                  <c:v>39275</c:v>
                </c:pt>
                <c:pt idx="5184">
                  <c:v>39276</c:v>
                </c:pt>
                <c:pt idx="5185">
                  <c:v>39279</c:v>
                </c:pt>
                <c:pt idx="5186">
                  <c:v>39280</c:v>
                </c:pt>
                <c:pt idx="5187">
                  <c:v>39281</c:v>
                </c:pt>
                <c:pt idx="5188">
                  <c:v>39282</c:v>
                </c:pt>
                <c:pt idx="5189">
                  <c:v>39283</c:v>
                </c:pt>
                <c:pt idx="5190">
                  <c:v>39286</c:v>
                </c:pt>
                <c:pt idx="5191">
                  <c:v>39287</c:v>
                </c:pt>
                <c:pt idx="5192">
                  <c:v>39288</c:v>
                </c:pt>
                <c:pt idx="5193">
                  <c:v>39289</c:v>
                </c:pt>
                <c:pt idx="5194">
                  <c:v>39290</c:v>
                </c:pt>
                <c:pt idx="5195">
                  <c:v>39293</c:v>
                </c:pt>
                <c:pt idx="5196">
                  <c:v>39294</c:v>
                </c:pt>
                <c:pt idx="5197">
                  <c:v>39295</c:v>
                </c:pt>
                <c:pt idx="5198">
                  <c:v>39296</c:v>
                </c:pt>
                <c:pt idx="5199">
                  <c:v>39297</c:v>
                </c:pt>
                <c:pt idx="5200">
                  <c:v>39300</c:v>
                </c:pt>
                <c:pt idx="5201">
                  <c:v>39301</c:v>
                </c:pt>
                <c:pt idx="5202">
                  <c:v>39302</c:v>
                </c:pt>
                <c:pt idx="5203">
                  <c:v>39303</c:v>
                </c:pt>
                <c:pt idx="5204">
                  <c:v>39304</c:v>
                </c:pt>
                <c:pt idx="5205">
                  <c:v>39307</c:v>
                </c:pt>
                <c:pt idx="5206">
                  <c:v>39308</c:v>
                </c:pt>
                <c:pt idx="5207">
                  <c:v>39309</c:v>
                </c:pt>
                <c:pt idx="5208">
                  <c:v>39310</c:v>
                </c:pt>
                <c:pt idx="5209">
                  <c:v>39311</c:v>
                </c:pt>
                <c:pt idx="5210">
                  <c:v>39314</c:v>
                </c:pt>
                <c:pt idx="5211">
                  <c:v>39315</c:v>
                </c:pt>
                <c:pt idx="5212">
                  <c:v>39316</c:v>
                </c:pt>
                <c:pt idx="5213">
                  <c:v>39317</c:v>
                </c:pt>
                <c:pt idx="5214">
                  <c:v>39318</c:v>
                </c:pt>
                <c:pt idx="5215">
                  <c:v>39321</c:v>
                </c:pt>
                <c:pt idx="5216">
                  <c:v>39322</c:v>
                </c:pt>
                <c:pt idx="5217">
                  <c:v>39323</c:v>
                </c:pt>
                <c:pt idx="5218">
                  <c:v>39324</c:v>
                </c:pt>
                <c:pt idx="5219">
                  <c:v>39325</c:v>
                </c:pt>
                <c:pt idx="5220">
                  <c:v>39329</c:v>
                </c:pt>
                <c:pt idx="5221">
                  <c:v>39330</c:v>
                </c:pt>
                <c:pt idx="5222">
                  <c:v>39331</c:v>
                </c:pt>
                <c:pt idx="5223">
                  <c:v>39332</c:v>
                </c:pt>
                <c:pt idx="5224">
                  <c:v>39335</c:v>
                </c:pt>
                <c:pt idx="5225">
                  <c:v>39336</c:v>
                </c:pt>
                <c:pt idx="5226">
                  <c:v>39337</c:v>
                </c:pt>
                <c:pt idx="5227">
                  <c:v>39338</c:v>
                </c:pt>
                <c:pt idx="5228">
                  <c:v>39339</c:v>
                </c:pt>
                <c:pt idx="5229">
                  <c:v>39342</c:v>
                </c:pt>
                <c:pt idx="5230">
                  <c:v>39343</c:v>
                </c:pt>
                <c:pt idx="5231">
                  <c:v>39344</c:v>
                </c:pt>
                <c:pt idx="5232">
                  <c:v>39345</c:v>
                </c:pt>
                <c:pt idx="5233">
                  <c:v>39346</c:v>
                </c:pt>
                <c:pt idx="5234">
                  <c:v>39349</c:v>
                </c:pt>
                <c:pt idx="5235">
                  <c:v>39350</c:v>
                </c:pt>
                <c:pt idx="5236">
                  <c:v>39351</c:v>
                </c:pt>
                <c:pt idx="5237">
                  <c:v>39352</c:v>
                </c:pt>
                <c:pt idx="5238">
                  <c:v>39353</c:v>
                </c:pt>
                <c:pt idx="5239">
                  <c:v>39356</c:v>
                </c:pt>
                <c:pt idx="5240">
                  <c:v>39357</c:v>
                </c:pt>
                <c:pt idx="5241">
                  <c:v>39358</c:v>
                </c:pt>
                <c:pt idx="5242">
                  <c:v>39359</c:v>
                </c:pt>
                <c:pt idx="5243">
                  <c:v>39360</c:v>
                </c:pt>
                <c:pt idx="5244">
                  <c:v>39363</c:v>
                </c:pt>
                <c:pt idx="5245">
                  <c:v>39364</c:v>
                </c:pt>
                <c:pt idx="5246">
                  <c:v>39365</c:v>
                </c:pt>
                <c:pt idx="5247">
                  <c:v>39366</c:v>
                </c:pt>
                <c:pt idx="5248">
                  <c:v>39367</c:v>
                </c:pt>
                <c:pt idx="5249">
                  <c:v>39370</c:v>
                </c:pt>
                <c:pt idx="5250">
                  <c:v>39371</c:v>
                </c:pt>
                <c:pt idx="5251">
                  <c:v>39372</c:v>
                </c:pt>
                <c:pt idx="5252">
                  <c:v>39373</c:v>
                </c:pt>
                <c:pt idx="5253">
                  <c:v>39374</c:v>
                </c:pt>
                <c:pt idx="5254">
                  <c:v>39377</c:v>
                </c:pt>
                <c:pt idx="5255">
                  <c:v>39378</c:v>
                </c:pt>
                <c:pt idx="5256">
                  <c:v>39379</c:v>
                </c:pt>
                <c:pt idx="5257">
                  <c:v>39380</c:v>
                </c:pt>
                <c:pt idx="5258">
                  <c:v>39381</c:v>
                </c:pt>
                <c:pt idx="5259">
                  <c:v>39384</c:v>
                </c:pt>
                <c:pt idx="5260">
                  <c:v>39385</c:v>
                </c:pt>
                <c:pt idx="5261">
                  <c:v>39386</c:v>
                </c:pt>
                <c:pt idx="5262">
                  <c:v>39387</c:v>
                </c:pt>
                <c:pt idx="5263">
                  <c:v>39388</c:v>
                </c:pt>
                <c:pt idx="5264">
                  <c:v>39391</c:v>
                </c:pt>
                <c:pt idx="5265">
                  <c:v>39392</c:v>
                </c:pt>
                <c:pt idx="5266">
                  <c:v>39393</c:v>
                </c:pt>
                <c:pt idx="5267">
                  <c:v>39394</c:v>
                </c:pt>
                <c:pt idx="5268">
                  <c:v>39395</c:v>
                </c:pt>
                <c:pt idx="5269">
                  <c:v>39398</c:v>
                </c:pt>
                <c:pt idx="5270">
                  <c:v>39399</c:v>
                </c:pt>
                <c:pt idx="5271">
                  <c:v>39400</c:v>
                </c:pt>
                <c:pt idx="5272">
                  <c:v>39401</c:v>
                </c:pt>
                <c:pt idx="5273">
                  <c:v>39402</c:v>
                </c:pt>
                <c:pt idx="5274">
                  <c:v>39405</c:v>
                </c:pt>
                <c:pt idx="5275">
                  <c:v>39406</c:v>
                </c:pt>
                <c:pt idx="5276">
                  <c:v>39407</c:v>
                </c:pt>
                <c:pt idx="5277">
                  <c:v>39409</c:v>
                </c:pt>
                <c:pt idx="5278">
                  <c:v>39412</c:v>
                </c:pt>
                <c:pt idx="5279">
                  <c:v>39413</c:v>
                </c:pt>
                <c:pt idx="5280">
                  <c:v>39414</c:v>
                </c:pt>
                <c:pt idx="5281">
                  <c:v>39415</c:v>
                </c:pt>
                <c:pt idx="5282">
                  <c:v>39416</c:v>
                </c:pt>
                <c:pt idx="5283">
                  <c:v>39419</c:v>
                </c:pt>
                <c:pt idx="5284">
                  <c:v>39420</c:v>
                </c:pt>
                <c:pt idx="5285">
                  <c:v>39421</c:v>
                </c:pt>
                <c:pt idx="5286">
                  <c:v>39422</c:v>
                </c:pt>
                <c:pt idx="5287">
                  <c:v>39423</c:v>
                </c:pt>
                <c:pt idx="5288">
                  <c:v>39426</c:v>
                </c:pt>
                <c:pt idx="5289">
                  <c:v>39427</c:v>
                </c:pt>
                <c:pt idx="5290">
                  <c:v>39428</c:v>
                </c:pt>
                <c:pt idx="5291">
                  <c:v>39429</c:v>
                </c:pt>
                <c:pt idx="5292">
                  <c:v>39430</c:v>
                </c:pt>
                <c:pt idx="5293">
                  <c:v>39433</c:v>
                </c:pt>
                <c:pt idx="5294">
                  <c:v>39434</c:v>
                </c:pt>
                <c:pt idx="5295">
                  <c:v>39435</c:v>
                </c:pt>
                <c:pt idx="5296">
                  <c:v>39436</c:v>
                </c:pt>
                <c:pt idx="5297">
                  <c:v>39437</c:v>
                </c:pt>
                <c:pt idx="5298">
                  <c:v>39440</c:v>
                </c:pt>
                <c:pt idx="5299">
                  <c:v>39442</c:v>
                </c:pt>
                <c:pt idx="5300">
                  <c:v>39443</c:v>
                </c:pt>
                <c:pt idx="5301">
                  <c:v>39444</c:v>
                </c:pt>
                <c:pt idx="5302">
                  <c:v>39447</c:v>
                </c:pt>
                <c:pt idx="5303">
                  <c:v>39449</c:v>
                </c:pt>
                <c:pt idx="5304">
                  <c:v>39450</c:v>
                </c:pt>
                <c:pt idx="5305">
                  <c:v>39451</c:v>
                </c:pt>
                <c:pt idx="5306">
                  <c:v>39454</c:v>
                </c:pt>
                <c:pt idx="5307">
                  <c:v>39455</c:v>
                </c:pt>
                <c:pt idx="5308">
                  <c:v>39456</c:v>
                </c:pt>
                <c:pt idx="5309">
                  <c:v>39457</c:v>
                </c:pt>
                <c:pt idx="5310">
                  <c:v>39458</c:v>
                </c:pt>
                <c:pt idx="5311">
                  <c:v>39461</c:v>
                </c:pt>
                <c:pt idx="5312">
                  <c:v>39462</c:v>
                </c:pt>
                <c:pt idx="5313">
                  <c:v>39463</c:v>
                </c:pt>
                <c:pt idx="5314">
                  <c:v>39464</c:v>
                </c:pt>
                <c:pt idx="5315">
                  <c:v>39465</c:v>
                </c:pt>
                <c:pt idx="5316">
                  <c:v>39469</c:v>
                </c:pt>
                <c:pt idx="5317">
                  <c:v>39470</c:v>
                </c:pt>
                <c:pt idx="5318">
                  <c:v>39471</c:v>
                </c:pt>
                <c:pt idx="5319">
                  <c:v>39472</c:v>
                </c:pt>
                <c:pt idx="5320">
                  <c:v>39475</c:v>
                </c:pt>
                <c:pt idx="5321">
                  <c:v>39476</c:v>
                </c:pt>
                <c:pt idx="5322">
                  <c:v>39477</c:v>
                </c:pt>
                <c:pt idx="5323">
                  <c:v>39478</c:v>
                </c:pt>
                <c:pt idx="5324">
                  <c:v>39479</c:v>
                </c:pt>
                <c:pt idx="5325">
                  <c:v>39482</c:v>
                </c:pt>
                <c:pt idx="5326">
                  <c:v>39483</c:v>
                </c:pt>
                <c:pt idx="5327">
                  <c:v>39484</c:v>
                </c:pt>
                <c:pt idx="5328">
                  <c:v>39485</c:v>
                </c:pt>
                <c:pt idx="5329">
                  <c:v>39486</c:v>
                </c:pt>
                <c:pt idx="5330">
                  <c:v>39489</c:v>
                </c:pt>
                <c:pt idx="5331">
                  <c:v>39490</c:v>
                </c:pt>
                <c:pt idx="5332">
                  <c:v>39491</c:v>
                </c:pt>
                <c:pt idx="5333">
                  <c:v>39492</c:v>
                </c:pt>
                <c:pt idx="5334">
                  <c:v>39493</c:v>
                </c:pt>
                <c:pt idx="5335">
                  <c:v>39497</c:v>
                </c:pt>
                <c:pt idx="5336">
                  <c:v>39498</c:v>
                </c:pt>
                <c:pt idx="5337">
                  <c:v>39499</c:v>
                </c:pt>
                <c:pt idx="5338">
                  <c:v>39500</c:v>
                </c:pt>
                <c:pt idx="5339">
                  <c:v>39503</c:v>
                </c:pt>
                <c:pt idx="5340">
                  <c:v>39504</c:v>
                </c:pt>
                <c:pt idx="5341">
                  <c:v>39505</c:v>
                </c:pt>
                <c:pt idx="5342">
                  <c:v>39506</c:v>
                </c:pt>
                <c:pt idx="5343">
                  <c:v>39507</c:v>
                </c:pt>
                <c:pt idx="5344">
                  <c:v>39510</c:v>
                </c:pt>
                <c:pt idx="5345">
                  <c:v>39511</c:v>
                </c:pt>
                <c:pt idx="5346">
                  <c:v>39512</c:v>
                </c:pt>
                <c:pt idx="5347">
                  <c:v>39513</c:v>
                </c:pt>
                <c:pt idx="5348">
                  <c:v>39514</c:v>
                </c:pt>
                <c:pt idx="5349">
                  <c:v>39517</c:v>
                </c:pt>
                <c:pt idx="5350">
                  <c:v>39518</c:v>
                </c:pt>
                <c:pt idx="5351">
                  <c:v>39519</c:v>
                </c:pt>
                <c:pt idx="5352">
                  <c:v>39520</c:v>
                </c:pt>
                <c:pt idx="5353">
                  <c:v>39521</c:v>
                </c:pt>
                <c:pt idx="5354">
                  <c:v>39524</c:v>
                </c:pt>
                <c:pt idx="5355">
                  <c:v>39525</c:v>
                </c:pt>
                <c:pt idx="5356">
                  <c:v>39526</c:v>
                </c:pt>
                <c:pt idx="5357">
                  <c:v>39527</c:v>
                </c:pt>
                <c:pt idx="5358">
                  <c:v>39531</c:v>
                </c:pt>
                <c:pt idx="5359">
                  <c:v>39532</c:v>
                </c:pt>
                <c:pt idx="5360">
                  <c:v>39533</c:v>
                </c:pt>
                <c:pt idx="5361">
                  <c:v>39534</c:v>
                </c:pt>
                <c:pt idx="5362">
                  <c:v>39535</c:v>
                </c:pt>
                <c:pt idx="5363">
                  <c:v>39538</c:v>
                </c:pt>
                <c:pt idx="5364">
                  <c:v>39539</c:v>
                </c:pt>
                <c:pt idx="5365">
                  <c:v>39540</c:v>
                </c:pt>
                <c:pt idx="5366">
                  <c:v>39541</c:v>
                </c:pt>
                <c:pt idx="5367">
                  <c:v>39542</c:v>
                </c:pt>
                <c:pt idx="5368">
                  <c:v>39545</c:v>
                </c:pt>
                <c:pt idx="5369">
                  <c:v>39546</c:v>
                </c:pt>
                <c:pt idx="5370">
                  <c:v>39547</c:v>
                </c:pt>
                <c:pt idx="5371">
                  <c:v>39548</c:v>
                </c:pt>
                <c:pt idx="5372">
                  <c:v>39549</c:v>
                </c:pt>
                <c:pt idx="5373">
                  <c:v>39552</c:v>
                </c:pt>
                <c:pt idx="5374">
                  <c:v>39553</c:v>
                </c:pt>
                <c:pt idx="5375">
                  <c:v>39554</c:v>
                </c:pt>
                <c:pt idx="5376">
                  <c:v>39555</c:v>
                </c:pt>
                <c:pt idx="5377">
                  <c:v>39556</c:v>
                </c:pt>
                <c:pt idx="5378">
                  <c:v>39559</c:v>
                </c:pt>
                <c:pt idx="5379">
                  <c:v>39560</c:v>
                </c:pt>
                <c:pt idx="5380">
                  <c:v>39561</c:v>
                </c:pt>
                <c:pt idx="5381">
                  <c:v>39562</c:v>
                </c:pt>
                <c:pt idx="5382">
                  <c:v>39563</c:v>
                </c:pt>
                <c:pt idx="5383">
                  <c:v>39566</c:v>
                </c:pt>
                <c:pt idx="5384">
                  <c:v>39567</c:v>
                </c:pt>
                <c:pt idx="5385">
                  <c:v>39568</c:v>
                </c:pt>
                <c:pt idx="5386">
                  <c:v>39569</c:v>
                </c:pt>
                <c:pt idx="5387">
                  <c:v>39570</c:v>
                </c:pt>
                <c:pt idx="5388">
                  <c:v>39573</c:v>
                </c:pt>
                <c:pt idx="5389">
                  <c:v>39574</c:v>
                </c:pt>
                <c:pt idx="5390">
                  <c:v>39575</c:v>
                </c:pt>
                <c:pt idx="5391">
                  <c:v>39576</c:v>
                </c:pt>
                <c:pt idx="5392">
                  <c:v>39577</c:v>
                </c:pt>
                <c:pt idx="5393">
                  <c:v>39580</c:v>
                </c:pt>
                <c:pt idx="5394">
                  <c:v>39581</c:v>
                </c:pt>
                <c:pt idx="5395">
                  <c:v>39582</c:v>
                </c:pt>
                <c:pt idx="5396">
                  <c:v>39583</c:v>
                </c:pt>
                <c:pt idx="5397">
                  <c:v>39584</c:v>
                </c:pt>
                <c:pt idx="5398">
                  <c:v>39587</c:v>
                </c:pt>
                <c:pt idx="5399">
                  <c:v>39588</c:v>
                </c:pt>
                <c:pt idx="5400">
                  <c:v>39589</c:v>
                </c:pt>
                <c:pt idx="5401">
                  <c:v>39590</c:v>
                </c:pt>
                <c:pt idx="5402">
                  <c:v>39591</c:v>
                </c:pt>
                <c:pt idx="5403">
                  <c:v>39595</c:v>
                </c:pt>
                <c:pt idx="5404">
                  <c:v>39596</c:v>
                </c:pt>
                <c:pt idx="5405">
                  <c:v>39597</c:v>
                </c:pt>
                <c:pt idx="5406">
                  <c:v>39598</c:v>
                </c:pt>
                <c:pt idx="5407">
                  <c:v>39601</c:v>
                </c:pt>
                <c:pt idx="5408">
                  <c:v>39602</c:v>
                </c:pt>
                <c:pt idx="5409">
                  <c:v>39603</c:v>
                </c:pt>
                <c:pt idx="5410">
                  <c:v>39604</c:v>
                </c:pt>
                <c:pt idx="5411">
                  <c:v>39605</c:v>
                </c:pt>
                <c:pt idx="5412">
                  <c:v>39608</c:v>
                </c:pt>
                <c:pt idx="5413">
                  <c:v>39609</c:v>
                </c:pt>
                <c:pt idx="5414">
                  <c:v>39610</c:v>
                </c:pt>
                <c:pt idx="5415">
                  <c:v>39611</c:v>
                </c:pt>
                <c:pt idx="5416">
                  <c:v>39612</c:v>
                </c:pt>
                <c:pt idx="5417">
                  <c:v>39615</c:v>
                </c:pt>
                <c:pt idx="5418">
                  <c:v>39616</c:v>
                </c:pt>
                <c:pt idx="5419">
                  <c:v>39617</c:v>
                </c:pt>
                <c:pt idx="5420">
                  <c:v>39618</c:v>
                </c:pt>
                <c:pt idx="5421">
                  <c:v>39619</c:v>
                </c:pt>
                <c:pt idx="5422">
                  <c:v>39622</c:v>
                </c:pt>
                <c:pt idx="5423">
                  <c:v>39623</c:v>
                </c:pt>
                <c:pt idx="5424">
                  <c:v>39624</c:v>
                </c:pt>
                <c:pt idx="5425">
                  <c:v>39625</c:v>
                </c:pt>
                <c:pt idx="5426">
                  <c:v>39626</c:v>
                </c:pt>
                <c:pt idx="5427">
                  <c:v>39629</c:v>
                </c:pt>
                <c:pt idx="5428">
                  <c:v>39630</c:v>
                </c:pt>
                <c:pt idx="5429">
                  <c:v>39631</c:v>
                </c:pt>
                <c:pt idx="5430">
                  <c:v>39632</c:v>
                </c:pt>
                <c:pt idx="5431">
                  <c:v>39636</c:v>
                </c:pt>
                <c:pt idx="5432">
                  <c:v>39637</c:v>
                </c:pt>
                <c:pt idx="5433">
                  <c:v>39638</c:v>
                </c:pt>
                <c:pt idx="5434">
                  <c:v>39639</c:v>
                </c:pt>
                <c:pt idx="5435">
                  <c:v>39640</c:v>
                </c:pt>
                <c:pt idx="5436">
                  <c:v>39643</c:v>
                </c:pt>
                <c:pt idx="5437">
                  <c:v>39644</c:v>
                </c:pt>
                <c:pt idx="5438">
                  <c:v>39645</c:v>
                </c:pt>
                <c:pt idx="5439">
                  <c:v>39646</c:v>
                </c:pt>
                <c:pt idx="5440">
                  <c:v>39647</c:v>
                </c:pt>
                <c:pt idx="5441">
                  <c:v>39650</c:v>
                </c:pt>
                <c:pt idx="5442">
                  <c:v>39651</c:v>
                </c:pt>
                <c:pt idx="5443">
                  <c:v>39652</c:v>
                </c:pt>
                <c:pt idx="5444">
                  <c:v>39653</c:v>
                </c:pt>
                <c:pt idx="5445">
                  <c:v>39654</c:v>
                </c:pt>
                <c:pt idx="5446">
                  <c:v>39657</c:v>
                </c:pt>
                <c:pt idx="5447">
                  <c:v>39658</c:v>
                </c:pt>
                <c:pt idx="5448">
                  <c:v>39659</c:v>
                </c:pt>
                <c:pt idx="5449">
                  <c:v>39660</c:v>
                </c:pt>
                <c:pt idx="5450">
                  <c:v>39661</c:v>
                </c:pt>
                <c:pt idx="5451">
                  <c:v>39664</c:v>
                </c:pt>
                <c:pt idx="5452">
                  <c:v>39665</c:v>
                </c:pt>
                <c:pt idx="5453">
                  <c:v>39666</c:v>
                </c:pt>
                <c:pt idx="5454">
                  <c:v>39667</c:v>
                </c:pt>
                <c:pt idx="5455">
                  <c:v>39668</c:v>
                </c:pt>
                <c:pt idx="5456">
                  <c:v>39671</c:v>
                </c:pt>
                <c:pt idx="5457">
                  <c:v>39672</c:v>
                </c:pt>
                <c:pt idx="5458">
                  <c:v>39673</c:v>
                </c:pt>
                <c:pt idx="5459">
                  <c:v>39674</c:v>
                </c:pt>
                <c:pt idx="5460">
                  <c:v>39675</c:v>
                </c:pt>
                <c:pt idx="5461">
                  <c:v>39678</c:v>
                </c:pt>
                <c:pt idx="5462">
                  <c:v>39679</c:v>
                </c:pt>
                <c:pt idx="5463">
                  <c:v>39680</c:v>
                </c:pt>
                <c:pt idx="5464">
                  <c:v>39681</c:v>
                </c:pt>
                <c:pt idx="5465">
                  <c:v>39682</c:v>
                </c:pt>
                <c:pt idx="5466">
                  <c:v>39685</c:v>
                </c:pt>
                <c:pt idx="5467">
                  <c:v>39686</c:v>
                </c:pt>
                <c:pt idx="5468">
                  <c:v>39687</c:v>
                </c:pt>
                <c:pt idx="5469">
                  <c:v>39688</c:v>
                </c:pt>
                <c:pt idx="5470">
                  <c:v>39689</c:v>
                </c:pt>
                <c:pt idx="5471">
                  <c:v>39693</c:v>
                </c:pt>
                <c:pt idx="5472">
                  <c:v>39694</c:v>
                </c:pt>
                <c:pt idx="5473">
                  <c:v>39695</c:v>
                </c:pt>
                <c:pt idx="5474">
                  <c:v>39696</c:v>
                </c:pt>
                <c:pt idx="5475">
                  <c:v>39699</c:v>
                </c:pt>
                <c:pt idx="5476">
                  <c:v>39700</c:v>
                </c:pt>
                <c:pt idx="5477">
                  <c:v>39701</c:v>
                </c:pt>
                <c:pt idx="5478">
                  <c:v>39702</c:v>
                </c:pt>
                <c:pt idx="5479">
                  <c:v>39703</c:v>
                </c:pt>
                <c:pt idx="5480">
                  <c:v>39706</c:v>
                </c:pt>
                <c:pt idx="5481">
                  <c:v>39707</c:v>
                </c:pt>
                <c:pt idx="5482">
                  <c:v>39708</c:v>
                </c:pt>
                <c:pt idx="5483">
                  <c:v>39709</c:v>
                </c:pt>
                <c:pt idx="5484">
                  <c:v>39710</c:v>
                </c:pt>
                <c:pt idx="5485">
                  <c:v>39713</c:v>
                </c:pt>
                <c:pt idx="5486">
                  <c:v>39714</c:v>
                </c:pt>
                <c:pt idx="5487">
                  <c:v>39715</c:v>
                </c:pt>
                <c:pt idx="5488">
                  <c:v>39716</c:v>
                </c:pt>
                <c:pt idx="5489">
                  <c:v>39717</c:v>
                </c:pt>
                <c:pt idx="5490">
                  <c:v>39720</c:v>
                </c:pt>
                <c:pt idx="5491">
                  <c:v>39721</c:v>
                </c:pt>
                <c:pt idx="5492">
                  <c:v>39722</c:v>
                </c:pt>
                <c:pt idx="5493">
                  <c:v>39723</c:v>
                </c:pt>
                <c:pt idx="5494">
                  <c:v>39724</c:v>
                </c:pt>
                <c:pt idx="5495">
                  <c:v>39727</c:v>
                </c:pt>
                <c:pt idx="5496">
                  <c:v>39728</c:v>
                </c:pt>
                <c:pt idx="5497">
                  <c:v>39729</c:v>
                </c:pt>
                <c:pt idx="5498">
                  <c:v>39730</c:v>
                </c:pt>
                <c:pt idx="5499">
                  <c:v>39731</c:v>
                </c:pt>
                <c:pt idx="5500">
                  <c:v>39734</c:v>
                </c:pt>
                <c:pt idx="5501">
                  <c:v>39735</c:v>
                </c:pt>
                <c:pt idx="5502">
                  <c:v>39736</c:v>
                </c:pt>
                <c:pt idx="5503">
                  <c:v>39737</c:v>
                </c:pt>
                <c:pt idx="5504">
                  <c:v>39738</c:v>
                </c:pt>
                <c:pt idx="5505">
                  <c:v>39741</c:v>
                </c:pt>
                <c:pt idx="5506">
                  <c:v>39742</c:v>
                </c:pt>
                <c:pt idx="5507">
                  <c:v>39743</c:v>
                </c:pt>
                <c:pt idx="5508">
                  <c:v>39744</c:v>
                </c:pt>
                <c:pt idx="5509">
                  <c:v>39745</c:v>
                </c:pt>
                <c:pt idx="5510">
                  <c:v>39748</c:v>
                </c:pt>
                <c:pt idx="5511">
                  <c:v>39749</c:v>
                </c:pt>
                <c:pt idx="5512">
                  <c:v>39750</c:v>
                </c:pt>
                <c:pt idx="5513">
                  <c:v>39751</c:v>
                </c:pt>
                <c:pt idx="5514">
                  <c:v>39752</c:v>
                </c:pt>
                <c:pt idx="5515">
                  <c:v>39755</c:v>
                </c:pt>
                <c:pt idx="5516">
                  <c:v>39756</c:v>
                </c:pt>
                <c:pt idx="5517">
                  <c:v>39757</c:v>
                </c:pt>
                <c:pt idx="5518">
                  <c:v>39758</c:v>
                </c:pt>
                <c:pt idx="5519">
                  <c:v>39759</c:v>
                </c:pt>
                <c:pt idx="5520">
                  <c:v>39762</c:v>
                </c:pt>
                <c:pt idx="5521">
                  <c:v>39763</c:v>
                </c:pt>
                <c:pt idx="5522">
                  <c:v>39764</c:v>
                </c:pt>
                <c:pt idx="5523">
                  <c:v>39765</c:v>
                </c:pt>
                <c:pt idx="5524">
                  <c:v>39766</c:v>
                </c:pt>
                <c:pt idx="5525">
                  <c:v>39769</c:v>
                </c:pt>
                <c:pt idx="5526">
                  <c:v>39770</c:v>
                </c:pt>
                <c:pt idx="5527">
                  <c:v>39771</c:v>
                </c:pt>
                <c:pt idx="5528">
                  <c:v>39772</c:v>
                </c:pt>
                <c:pt idx="5529">
                  <c:v>39773</c:v>
                </c:pt>
                <c:pt idx="5530">
                  <c:v>39776</c:v>
                </c:pt>
                <c:pt idx="5531">
                  <c:v>39777</c:v>
                </c:pt>
                <c:pt idx="5532">
                  <c:v>39778</c:v>
                </c:pt>
                <c:pt idx="5533">
                  <c:v>39780</c:v>
                </c:pt>
                <c:pt idx="5534">
                  <c:v>39783</c:v>
                </c:pt>
                <c:pt idx="5535">
                  <c:v>39784</c:v>
                </c:pt>
                <c:pt idx="5536">
                  <c:v>39785</c:v>
                </c:pt>
                <c:pt idx="5537">
                  <c:v>39786</c:v>
                </c:pt>
                <c:pt idx="5538">
                  <c:v>39787</c:v>
                </c:pt>
                <c:pt idx="5539">
                  <c:v>39790</c:v>
                </c:pt>
                <c:pt idx="5540">
                  <c:v>39791</c:v>
                </c:pt>
                <c:pt idx="5541">
                  <c:v>39792</c:v>
                </c:pt>
                <c:pt idx="5542">
                  <c:v>39793</c:v>
                </c:pt>
                <c:pt idx="5543">
                  <c:v>39794</c:v>
                </c:pt>
                <c:pt idx="5544">
                  <c:v>39797</c:v>
                </c:pt>
                <c:pt idx="5545">
                  <c:v>39798</c:v>
                </c:pt>
                <c:pt idx="5546">
                  <c:v>39799</c:v>
                </c:pt>
                <c:pt idx="5547">
                  <c:v>39800</c:v>
                </c:pt>
                <c:pt idx="5548">
                  <c:v>39801</c:v>
                </c:pt>
                <c:pt idx="5549">
                  <c:v>39804</c:v>
                </c:pt>
                <c:pt idx="5550">
                  <c:v>39805</c:v>
                </c:pt>
                <c:pt idx="5551">
                  <c:v>39806</c:v>
                </c:pt>
                <c:pt idx="5552">
                  <c:v>39808</c:v>
                </c:pt>
                <c:pt idx="5553">
                  <c:v>39811</c:v>
                </c:pt>
                <c:pt idx="5554">
                  <c:v>39812</c:v>
                </c:pt>
                <c:pt idx="5555">
                  <c:v>39813</c:v>
                </c:pt>
                <c:pt idx="5556">
                  <c:v>39815</c:v>
                </c:pt>
                <c:pt idx="5557">
                  <c:v>39818</c:v>
                </c:pt>
                <c:pt idx="5558">
                  <c:v>39819</c:v>
                </c:pt>
                <c:pt idx="5559">
                  <c:v>39820</c:v>
                </c:pt>
                <c:pt idx="5560">
                  <c:v>39821</c:v>
                </c:pt>
                <c:pt idx="5561">
                  <c:v>39822</c:v>
                </c:pt>
                <c:pt idx="5562">
                  <c:v>39825</c:v>
                </c:pt>
                <c:pt idx="5563">
                  <c:v>39826</c:v>
                </c:pt>
                <c:pt idx="5564">
                  <c:v>39827</c:v>
                </c:pt>
                <c:pt idx="5565">
                  <c:v>39828</c:v>
                </c:pt>
                <c:pt idx="5566">
                  <c:v>39829</c:v>
                </c:pt>
                <c:pt idx="5567">
                  <c:v>39833</c:v>
                </c:pt>
                <c:pt idx="5568">
                  <c:v>39834</c:v>
                </c:pt>
                <c:pt idx="5569">
                  <c:v>39835</c:v>
                </c:pt>
                <c:pt idx="5570">
                  <c:v>39836</c:v>
                </c:pt>
                <c:pt idx="5571">
                  <c:v>39839</c:v>
                </c:pt>
                <c:pt idx="5572">
                  <c:v>39840</c:v>
                </c:pt>
                <c:pt idx="5573">
                  <c:v>39841</c:v>
                </c:pt>
                <c:pt idx="5574">
                  <c:v>39842</c:v>
                </c:pt>
                <c:pt idx="5575">
                  <c:v>39843</c:v>
                </c:pt>
                <c:pt idx="5576">
                  <c:v>39846</c:v>
                </c:pt>
                <c:pt idx="5577">
                  <c:v>39847</c:v>
                </c:pt>
                <c:pt idx="5578">
                  <c:v>39848</c:v>
                </c:pt>
                <c:pt idx="5579">
                  <c:v>39849</c:v>
                </c:pt>
                <c:pt idx="5580">
                  <c:v>39850</c:v>
                </c:pt>
                <c:pt idx="5581">
                  <c:v>39853</c:v>
                </c:pt>
                <c:pt idx="5582">
                  <c:v>39854</c:v>
                </c:pt>
                <c:pt idx="5583">
                  <c:v>39855</c:v>
                </c:pt>
                <c:pt idx="5584">
                  <c:v>39856</c:v>
                </c:pt>
                <c:pt idx="5585">
                  <c:v>39857</c:v>
                </c:pt>
                <c:pt idx="5586">
                  <c:v>39861</c:v>
                </c:pt>
                <c:pt idx="5587">
                  <c:v>39862</c:v>
                </c:pt>
                <c:pt idx="5588">
                  <c:v>39863</c:v>
                </c:pt>
                <c:pt idx="5589">
                  <c:v>39864</c:v>
                </c:pt>
                <c:pt idx="5590">
                  <c:v>39867</c:v>
                </c:pt>
                <c:pt idx="5591">
                  <c:v>39868</c:v>
                </c:pt>
                <c:pt idx="5592">
                  <c:v>39869</c:v>
                </c:pt>
                <c:pt idx="5593">
                  <c:v>39870</c:v>
                </c:pt>
                <c:pt idx="5594">
                  <c:v>39871</c:v>
                </c:pt>
                <c:pt idx="5595">
                  <c:v>39874</c:v>
                </c:pt>
                <c:pt idx="5596">
                  <c:v>39875</c:v>
                </c:pt>
                <c:pt idx="5597">
                  <c:v>39876</c:v>
                </c:pt>
                <c:pt idx="5598">
                  <c:v>39877</c:v>
                </c:pt>
                <c:pt idx="5599">
                  <c:v>39878</c:v>
                </c:pt>
                <c:pt idx="5600">
                  <c:v>39881</c:v>
                </c:pt>
                <c:pt idx="5601">
                  <c:v>39882</c:v>
                </c:pt>
                <c:pt idx="5602">
                  <c:v>39883</c:v>
                </c:pt>
                <c:pt idx="5603">
                  <c:v>39884</c:v>
                </c:pt>
                <c:pt idx="5604">
                  <c:v>39885</c:v>
                </c:pt>
                <c:pt idx="5605">
                  <c:v>39888</c:v>
                </c:pt>
                <c:pt idx="5606">
                  <c:v>39889</c:v>
                </c:pt>
                <c:pt idx="5607">
                  <c:v>39890</c:v>
                </c:pt>
                <c:pt idx="5608">
                  <c:v>39891</c:v>
                </c:pt>
                <c:pt idx="5609">
                  <c:v>39892</c:v>
                </c:pt>
                <c:pt idx="5610">
                  <c:v>39895</c:v>
                </c:pt>
                <c:pt idx="5611">
                  <c:v>39896</c:v>
                </c:pt>
                <c:pt idx="5612">
                  <c:v>39897</c:v>
                </c:pt>
                <c:pt idx="5613">
                  <c:v>39898</c:v>
                </c:pt>
                <c:pt idx="5614">
                  <c:v>39899</c:v>
                </c:pt>
                <c:pt idx="5615">
                  <c:v>39902</c:v>
                </c:pt>
                <c:pt idx="5616">
                  <c:v>39903</c:v>
                </c:pt>
                <c:pt idx="5617">
                  <c:v>39904</c:v>
                </c:pt>
                <c:pt idx="5618">
                  <c:v>39905</c:v>
                </c:pt>
                <c:pt idx="5619">
                  <c:v>39906</c:v>
                </c:pt>
                <c:pt idx="5620">
                  <c:v>39909</c:v>
                </c:pt>
                <c:pt idx="5621">
                  <c:v>39910</c:v>
                </c:pt>
                <c:pt idx="5622">
                  <c:v>39911</c:v>
                </c:pt>
                <c:pt idx="5623">
                  <c:v>39912</c:v>
                </c:pt>
                <c:pt idx="5624">
                  <c:v>39916</c:v>
                </c:pt>
                <c:pt idx="5625">
                  <c:v>39917</c:v>
                </c:pt>
                <c:pt idx="5626">
                  <c:v>39918</c:v>
                </c:pt>
                <c:pt idx="5627">
                  <c:v>39919</c:v>
                </c:pt>
                <c:pt idx="5628">
                  <c:v>39920</c:v>
                </c:pt>
                <c:pt idx="5629">
                  <c:v>39923</c:v>
                </c:pt>
                <c:pt idx="5630">
                  <c:v>39924</c:v>
                </c:pt>
                <c:pt idx="5631">
                  <c:v>39925</c:v>
                </c:pt>
                <c:pt idx="5632">
                  <c:v>39926</c:v>
                </c:pt>
                <c:pt idx="5633">
                  <c:v>39927</c:v>
                </c:pt>
                <c:pt idx="5634">
                  <c:v>39930</c:v>
                </c:pt>
                <c:pt idx="5635">
                  <c:v>39931</c:v>
                </c:pt>
                <c:pt idx="5636">
                  <c:v>39932</c:v>
                </c:pt>
                <c:pt idx="5637">
                  <c:v>39933</c:v>
                </c:pt>
                <c:pt idx="5638">
                  <c:v>39934</c:v>
                </c:pt>
                <c:pt idx="5639">
                  <c:v>39937</c:v>
                </c:pt>
                <c:pt idx="5640">
                  <c:v>39938</c:v>
                </c:pt>
                <c:pt idx="5641">
                  <c:v>39939</c:v>
                </c:pt>
                <c:pt idx="5642">
                  <c:v>39940</c:v>
                </c:pt>
                <c:pt idx="5643">
                  <c:v>39941</c:v>
                </c:pt>
                <c:pt idx="5644">
                  <c:v>39944</c:v>
                </c:pt>
                <c:pt idx="5645">
                  <c:v>39945</c:v>
                </c:pt>
                <c:pt idx="5646">
                  <c:v>39946</c:v>
                </c:pt>
                <c:pt idx="5647">
                  <c:v>39947</c:v>
                </c:pt>
                <c:pt idx="5648">
                  <c:v>39948</c:v>
                </c:pt>
                <c:pt idx="5649">
                  <c:v>39951</c:v>
                </c:pt>
                <c:pt idx="5650">
                  <c:v>39952</c:v>
                </c:pt>
                <c:pt idx="5651">
                  <c:v>39953</c:v>
                </c:pt>
                <c:pt idx="5652">
                  <c:v>39954</c:v>
                </c:pt>
                <c:pt idx="5653">
                  <c:v>39955</c:v>
                </c:pt>
                <c:pt idx="5654">
                  <c:v>39959</c:v>
                </c:pt>
                <c:pt idx="5655">
                  <c:v>39960</c:v>
                </c:pt>
                <c:pt idx="5656">
                  <c:v>39961</c:v>
                </c:pt>
                <c:pt idx="5657">
                  <c:v>39962</c:v>
                </c:pt>
                <c:pt idx="5658">
                  <c:v>39965</c:v>
                </c:pt>
                <c:pt idx="5659">
                  <c:v>39966</c:v>
                </c:pt>
                <c:pt idx="5660">
                  <c:v>39967</c:v>
                </c:pt>
                <c:pt idx="5661">
                  <c:v>39968</c:v>
                </c:pt>
                <c:pt idx="5662">
                  <c:v>39969</c:v>
                </c:pt>
                <c:pt idx="5663">
                  <c:v>39972</c:v>
                </c:pt>
                <c:pt idx="5664">
                  <c:v>39973</c:v>
                </c:pt>
                <c:pt idx="5665">
                  <c:v>39974</c:v>
                </c:pt>
                <c:pt idx="5666">
                  <c:v>39975</c:v>
                </c:pt>
                <c:pt idx="5667">
                  <c:v>39976</c:v>
                </c:pt>
                <c:pt idx="5668">
                  <c:v>39979</c:v>
                </c:pt>
                <c:pt idx="5669">
                  <c:v>39980</c:v>
                </c:pt>
                <c:pt idx="5670">
                  <c:v>39981</c:v>
                </c:pt>
                <c:pt idx="5671">
                  <c:v>39982</c:v>
                </c:pt>
                <c:pt idx="5672">
                  <c:v>39983</c:v>
                </c:pt>
                <c:pt idx="5673">
                  <c:v>39986</c:v>
                </c:pt>
                <c:pt idx="5674">
                  <c:v>39987</c:v>
                </c:pt>
                <c:pt idx="5675">
                  <c:v>39988</c:v>
                </c:pt>
                <c:pt idx="5676">
                  <c:v>39989</c:v>
                </c:pt>
                <c:pt idx="5677">
                  <c:v>39990</c:v>
                </c:pt>
                <c:pt idx="5678">
                  <c:v>39993</c:v>
                </c:pt>
                <c:pt idx="5679">
                  <c:v>39994</c:v>
                </c:pt>
                <c:pt idx="5680">
                  <c:v>39995</c:v>
                </c:pt>
                <c:pt idx="5681">
                  <c:v>39996</c:v>
                </c:pt>
                <c:pt idx="5682">
                  <c:v>40000</c:v>
                </c:pt>
                <c:pt idx="5683">
                  <c:v>40001</c:v>
                </c:pt>
                <c:pt idx="5684">
                  <c:v>40002</c:v>
                </c:pt>
                <c:pt idx="5685">
                  <c:v>40003</c:v>
                </c:pt>
                <c:pt idx="5686">
                  <c:v>40004</c:v>
                </c:pt>
                <c:pt idx="5687">
                  <c:v>40007</c:v>
                </c:pt>
                <c:pt idx="5688">
                  <c:v>40008</c:v>
                </c:pt>
                <c:pt idx="5689">
                  <c:v>40009</c:v>
                </c:pt>
                <c:pt idx="5690">
                  <c:v>40010</c:v>
                </c:pt>
                <c:pt idx="5691">
                  <c:v>40011</c:v>
                </c:pt>
                <c:pt idx="5692">
                  <c:v>40014</c:v>
                </c:pt>
                <c:pt idx="5693">
                  <c:v>40015</c:v>
                </c:pt>
                <c:pt idx="5694">
                  <c:v>40016</c:v>
                </c:pt>
                <c:pt idx="5695">
                  <c:v>40017</c:v>
                </c:pt>
                <c:pt idx="5696">
                  <c:v>40018</c:v>
                </c:pt>
                <c:pt idx="5697">
                  <c:v>40021</c:v>
                </c:pt>
                <c:pt idx="5698">
                  <c:v>40022</c:v>
                </c:pt>
                <c:pt idx="5699">
                  <c:v>40023</c:v>
                </c:pt>
                <c:pt idx="5700">
                  <c:v>40024</c:v>
                </c:pt>
                <c:pt idx="5701">
                  <c:v>40025</c:v>
                </c:pt>
                <c:pt idx="5702">
                  <c:v>40028</c:v>
                </c:pt>
                <c:pt idx="5703">
                  <c:v>40029</c:v>
                </c:pt>
                <c:pt idx="5704">
                  <c:v>40030</c:v>
                </c:pt>
                <c:pt idx="5705">
                  <c:v>40031</c:v>
                </c:pt>
                <c:pt idx="5706">
                  <c:v>40032</c:v>
                </c:pt>
                <c:pt idx="5707">
                  <c:v>40035</c:v>
                </c:pt>
                <c:pt idx="5708">
                  <c:v>40036</c:v>
                </c:pt>
                <c:pt idx="5709">
                  <c:v>40037</c:v>
                </c:pt>
                <c:pt idx="5710">
                  <c:v>40038</c:v>
                </c:pt>
                <c:pt idx="5711">
                  <c:v>40039</c:v>
                </c:pt>
                <c:pt idx="5712">
                  <c:v>40042</c:v>
                </c:pt>
                <c:pt idx="5713">
                  <c:v>40043</c:v>
                </c:pt>
                <c:pt idx="5714">
                  <c:v>40044</c:v>
                </c:pt>
                <c:pt idx="5715">
                  <c:v>40045</c:v>
                </c:pt>
                <c:pt idx="5716">
                  <c:v>40046</c:v>
                </c:pt>
                <c:pt idx="5717">
                  <c:v>40049</c:v>
                </c:pt>
                <c:pt idx="5718">
                  <c:v>40050</c:v>
                </c:pt>
                <c:pt idx="5719">
                  <c:v>40051</c:v>
                </c:pt>
                <c:pt idx="5720">
                  <c:v>40052</c:v>
                </c:pt>
                <c:pt idx="5721">
                  <c:v>40053</c:v>
                </c:pt>
                <c:pt idx="5722">
                  <c:v>40056</c:v>
                </c:pt>
                <c:pt idx="5723">
                  <c:v>40057</c:v>
                </c:pt>
                <c:pt idx="5724">
                  <c:v>40058</c:v>
                </c:pt>
                <c:pt idx="5725">
                  <c:v>40059</c:v>
                </c:pt>
                <c:pt idx="5726">
                  <c:v>40060</c:v>
                </c:pt>
                <c:pt idx="5727">
                  <c:v>40064</c:v>
                </c:pt>
                <c:pt idx="5728">
                  <c:v>40065</c:v>
                </c:pt>
                <c:pt idx="5729">
                  <c:v>40066</c:v>
                </c:pt>
                <c:pt idx="5730">
                  <c:v>40067</c:v>
                </c:pt>
                <c:pt idx="5731">
                  <c:v>40070</c:v>
                </c:pt>
                <c:pt idx="5732">
                  <c:v>40071</c:v>
                </c:pt>
                <c:pt idx="5733">
                  <c:v>40072</c:v>
                </c:pt>
                <c:pt idx="5734">
                  <c:v>40073</c:v>
                </c:pt>
                <c:pt idx="5735">
                  <c:v>40074</c:v>
                </c:pt>
                <c:pt idx="5736">
                  <c:v>40077</c:v>
                </c:pt>
                <c:pt idx="5737">
                  <c:v>40078</c:v>
                </c:pt>
                <c:pt idx="5738">
                  <c:v>40079</c:v>
                </c:pt>
                <c:pt idx="5739">
                  <c:v>40080</c:v>
                </c:pt>
                <c:pt idx="5740">
                  <c:v>40081</c:v>
                </c:pt>
                <c:pt idx="5741">
                  <c:v>40084</c:v>
                </c:pt>
                <c:pt idx="5742">
                  <c:v>40085</c:v>
                </c:pt>
                <c:pt idx="5743">
                  <c:v>40086</c:v>
                </c:pt>
                <c:pt idx="5744">
                  <c:v>40087</c:v>
                </c:pt>
                <c:pt idx="5745">
                  <c:v>40088</c:v>
                </c:pt>
                <c:pt idx="5746">
                  <c:v>40091</c:v>
                </c:pt>
                <c:pt idx="5747">
                  <c:v>40092</c:v>
                </c:pt>
                <c:pt idx="5748">
                  <c:v>40093</c:v>
                </c:pt>
                <c:pt idx="5749">
                  <c:v>40094</c:v>
                </c:pt>
                <c:pt idx="5750">
                  <c:v>40095</c:v>
                </c:pt>
                <c:pt idx="5751">
                  <c:v>40098</c:v>
                </c:pt>
                <c:pt idx="5752">
                  <c:v>40099</c:v>
                </c:pt>
                <c:pt idx="5753">
                  <c:v>40100</c:v>
                </c:pt>
                <c:pt idx="5754">
                  <c:v>40101</c:v>
                </c:pt>
                <c:pt idx="5755">
                  <c:v>40102</c:v>
                </c:pt>
                <c:pt idx="5756">
                  <c:v>40105</c:v>
                </c:pt>
                <c:pt idx="5757">
                  <c:v>40106</c:v>
                </c:pt>
                <c:pt idx="5758">
                  <c:v>40107</c:v>
                </c:pt>
                <c:pt idx="5759">
                  <c:v>40108</c:v>
                </c:pt>
                <c:pt idx="5760">
                  <c:v>40109</c:v>
                </c:pt>
                <c:pt idx="5761">
                  <c:v>40112</c:v>
                </c:pt>
                <c:pt idx="5762">
                  <c:v>40113</c:v>
                </c:pt>
                <c:pt idx="5763">
                  <c:v>40114</c:v>
                </c:pt>
                <c:pt idx="5764">
                  <c:v>40115</c:v>
                </c:pt>
                <c:pt idx="5765">
                  <c:v>40116</c:v>
                </c:pt>
                <c:pt idx="5766">
                  <c:v>40119</c:v>
                </c:pt>
                <c:pt idx="5767">
                  <c:v>40120</c:v>
                </c:pt>
                <c:pt idx="5768">
                  <c:v>40121</c:v>
                </c:pt>
                <c:pt idx="5769">
                  <c:v>40122</c:v>
                </c:pt>
                <c:pt idx="5770">
                  <c:v>40123</c:v>
                </c:pt>
                <c:pt idx="5771">
                  <c:v>40126</c:v>
                </c:pt>
                <c:pt idx="5772">
                  <c:v>40127</c:v>
                </c:pt>
                <c:pt idx="5773">
                  <c:v>40128</c:v>
                </c:pt>
                <c:pt idx="5774">
                  <c:v>40129</c:v>
                </c:pt>
                <c:pt idx="5775">
                  <c:v>40130</c:v>
                </c:pt>
                <c:pt idx="5776">
                  <c:v>40133</c:v>
                </c:pt>
                <c:pt idx="5777">
                  <c:v>40134</c:v>
                </c:pt>
                <c:pt idx="5778">
                  <c:v>40135</c:v>
                </c:pt>
                <c:pt idx="5779">
                  <c:v>40136</c:v>
                </c:pt>
                <c:pt idx="5780">
                  <c:v>40137</c:v>
                </c:pt>
                <c:pt idx="5781">
                  <c:v>40140</c:v>
                </c:pt>
                <c:pt idx="5782">
                  <c:v>40141</c:v>
                </c:pt>
                <c:pt idx="5783">
                  <c:v>40142</c:v>
                </c:pt>
                <c:pt idx="5784">
                  <c:v>40144</c:v>
                </c:pt>
                <c:pt idx="5785">
                  <c:v>40147</c:v>
                </c:pt>
                <c:pt idx="5786">
                  <c:v>40148</c:v>
                </c:pt>
                <c:pt idx="5787">
                  <c:v>40149</c:v>
                </c:pt>
                <c:pt idx="5788">
                  <c:v>40150</c:v>
                </c:pt>
                <c:pt idx="5789">
                  <c:v>40151</c:v>
                </c:pt>
                <c:pt idx="5790">
                  <c:v>40154</c:v>
                </c:pt>
                <c:pt idx="5791">
                  <c:v>40155</c:v>
                </c:pt>
                <c:pt idx="5792">
                  <c:v>40156</c:v>
                </c:pt>
                <c:pt idx="5793">
                  <c:v>40157</c:v>
                </c:pt>
                <c:pt idx="5794">
                  <c:v>40158</c:v>
                </c:pt>
                <c:pt idx="5795">
                  <c:v>40161</c:v>
                </c:pt>
                <c:pt idx="5796">
                  <c:v>40162</c:v>
                </c:pt>
                <c:pt idx="5797">
                  <c:v>40163</c:v>
                </c:pt>
                <c:pt idx="5798">
                  <c:v>40164</c:v>
                </c:pt>
                <c:pt idx="5799">
                  <c:v>40165</c:v>
                </c:pt>
                <c:pt idx="5800">
                  <c:v>40168</c:v>
                </c:pt>
                <c:pt idx="5801">
                  <c:v>40169</c:v>
                </c:pt>
                <c:pt idx="5802">
                  <c:v>40170</c:v>
                </c:pt>
                <c:pt idx="5803">
                  <c:v>40171</c:v>
                </c:pt>
                <c:pt idx="5804">
                  <c:v>40175</c:v>
                </c:pt>
                <c:pt idx="5805">
                  <c:v>40176</c:v>
                </c:pt>
                <c:pt idx="5806">
                  <c:v>40177</c:v>
                </c:pt>
                <c:pt idx="5807">
                  <c:v>40178</c:v>
                </c:pt>
                <c:pt idx="5808">
                  <c:v>40182</c:v>
                </c:pt>
                <c:pt idx="5809">
                  <c:v>40183</c:v>
                </c:pt>
                <c:pt idx="5810">
                  <c:v>40184</c:v>
                </c:pt>
                <c:pt idx="5811">
                  <c:v>40185</c:v>
                </c:pt>
                <c:pt idx="5812">
                  <c:v>40186</c:v>
                </c:pt>
                <c:pt idx="5813">
                  <c:v>40189</c:v>
                </c:pt>
                <c:pt idx="5814">
                  <c:v>40190</c:v>
                </c:pt>
                <c:pt idx="5815">
                  <c:v>40191</c:v>
                </c:pt>
                <c:pt idx="5816">
                  <c:v>40192</c:v>
                </c:pt>
                <c:pt idx="5817">
                  <c:v>40193</c:v>
                </c:pt>
                <c:pt idx="5818">
                  <c:v>40197</c:v>
                </c:pt>
                <c:pt idx="5819">
                  <c:v>40198</c:v>
                </c:pt>
                <c:pt idx="5820">
                  <c:v>40199</c:v>
                </c:pt>
                <c:pt idx="5821">
                  <c:v>40200</c:v>
                </c:pt>
                <c:pt idx="5822">
                  <c:v>40203</c:v>
                </c:pt>
                <c:pt idx="5823">
                  <c:v>40204</c:v>
                </c:pt>
                <c:pt idx="5824">
                  <c:v>40205</c:v>
                </c:pt>
                <c:pt idx="5825">
                  <c:v>40206</c:v>
                </c:pt>
                <c:pt idx="5826">
                  <c:v>40207</c:v>
                </c:pt>
                <c:pt idx="5827">
                  <c:v>40210</c:v>
                </c:pt>
                <c:pt idx="5828">
                  <c:v>40211</c:v>
                </c:pt>
                <c:pt idx="5829">
                  <c:v>40212</c:v>
                </c:pt>
                <c:pt idx="5830">
                  <c:v>40213</c:v>
                </c:pt>
                <c:pt idx="5831">
                  <c:v>40214</c:v>
                </c:pt>
                <c:pt idx="5832">
                  <c:v>40217</c:v>
                </c:pt>
                <c:pt idx="5833">
                  <c:v>40218</c:v>
                </c:pt>
                <c:pt idx="5834">
                  <c:v>40219</c:v>
                </c:pt>
                <c:pt idx="5835">
                  <c:v>40220</c:v>
                </c:pt>
                <c:pt idx="5836">
                  <c:v>40221</c:v>
                </c:pt>
                <c:pt idx="5837">
                  <c:v>40225</c:v>
                </c:pt>
                <c:pt idx="5838">
                  <c:v>40226</c:v>
                </c:pt>
                <c:pt idx="5839">
                  <c:v>40227</c:v>
                </c:pt>
                <c:pt idx="5840">
                  <c:v>40228</c:v>
                </c:pt>
                <c:pt idx="5841">
                  <c:v>40231</c:v>
                </c:pt>
                <c:pt idx="5842">
                  <c:v>40232</c:v>
                </c:pt>
                <c:pt idx="5843">
                  <c:v>40233</c:v>
                </c:pt>
                <c:pt idx="5844">
                  <c:v>40234</c:v>
                </c:pt>
                <c:pt idx="5845">
                  <c:v>40235</c:v>
                </c:pt>
                <c:pt idx="5846">
                  <c:v>40238</c:v>
                </c:pt>
                <c:pt idx="5847">
                  <c:v>40239</c:v>
                </c:pt>
                <c:pt idx="5848">
                  <c:v>40240</c:v>
                </c:pt>
                <c:pt idx="5849">
                  <c:v>40241</c:v>
                </c:pt>
                <c:pt idx="5850">
                  <c:v>40242</c:v>
                </c:pt>
                <c:pt idx="5851">
                  <c:v>40245</c:v>
                </c:pt>
                <c:pt idx="5852">
                  <c:v>40246</c:v>
                </c:pt>
                <c:pt idx="5853">
                  <c:v>40247</c:v>
                </c:pt>
                <c:pt idx="5854">
                  <c:v>40248</c:v>
                </c:pt>
                <c:pt idx="5855">
                  <c:v>40249</c:v>
                </c:pt>
                <c:pt idx="5856">
                  <c:v>40252</c:v>
                </c:pt>
                <c:pt idx="5857">
                  <c:v>40253</c:v>
                </c:pt>
                <c:pt idx="5858">
                  <c:v>40254</c:v>
                </c:pt>
                <c:pt idx="5859">
                  <c:v>40255</c:v>
                </c:pt>
                <c:pt idx="5860">
                  <c:v>40256</c:v>
                </c:pt>
                <c:pt idx="5861">
                  <c:v>40259</c:v>
                </c:pt>
                <c:pt idx="5862">
                  <c:v>40260</c:v>
                </c:pt>
                <c:pt idx="5863">
                  <c:v>40261</c:v>
                </c:pt>
                <c:pt idx="5864">
                  <c:v>40262</c:v>
                </c:pt>
                <c:pt idx="5865">
                  <c:v>40263</c:v>
                </c:pt>
                <c:pt idx="5866">
                  <c:v>40266</c:v>
                </c:pt>
                <c:pt idx="5867">
                  <c:v>40267</c:v>
                </c:pt>
                <c:pt idx="5868">
                  <c:v>40268</c:v>
                </c:pt>
                <c:pt idx="5869">
                  <c:v>40269</c:v>
                </c:pt>
                <c:pt idx="5870">
                  <c:v>40273</c:v>
                </c:pt>
                <c:pt idx="5871">
                  <c:v>40274</c:v>
                </c:pt>
                <c:pt idx="5872">
                  <c:v>40275</c:v>
                </c:pt>
                <c:pt idx="5873">
                  <c:v>40276</c:v>
                </c:pt>
                <c:pt idx="5874">
                  <c:v>40277</c:v>
                </c:pt>
                <c:pt idx="5875">
                  <c:v>40280</c:v>
                </c:pt>
                <c:pt idx="5876">
                  <c:v>40281</c:v>
                </c:pt>
                <c:pt idx="5877">
                  <c:v>40282</c:v>
                </c:pt>
                <c:pt idx="5878">
                  <c:v>40283</c:v>
                </c:pt>
                <c:pt idx="5879">
                  <c:v>40284</c:v>
                </c:pt>
                <c:pt idx="5880">
                  <c:v>40287</c:v>
                </c:pt>
                <c:pt idx="5881">
                  <c:v>40288</c:v>
                </c:pt>
                <c:pt idx="5882">
                  <c:v>40289</c:v>
                </c:pt>
                <c:pt idx="5883">
                  <c:v>40290</c:v>
                </c:pt>
                <c:pt idx="5884">
                  <c:v>40291</c:v>
                </c:pt>
                <c:pt idx="5885">
                  <c:v>40294</c:v>
                </c:pt>
                <c:pt idx="5886">
                  <c:v>40295</c:v>
                </c:pt>
                <c:pt idx="5887">
                  <c:v>40296</c:v>
                </c:pt>
                <c:pt idx="5888">
                  <c:v>40297</c:v>
                </c:pt>
                <c:pt idx="5889">
                  <c:v>40298</c:v>
                </c:pt>
                <c:pt idx="5890">
                  <c:v>40301</c:v>
                </c:pt>
                <c:pt idx="5891">
                  <c:v>40302</c:v>
                </c:pt>
                <c:pt idx="5892">
                  <c:v>40303</c:v>
                </c:pt>
                <c:pt idx="5893">
                  <c:v>40304</c:v>
                </c:pt>
                <c:pt idx="5894">
                  <c:v>40305</c:v>
                </c:pt>
                <c:pt idx="5895">
                  <c:v>40308</c:v>
                </c:pt>
                <c:pt idx="5896">
                  <c:v>40309</c:v>
                </c:pt>
                <c:pt idx="5897">
                  <c:v>40310</c:v>
                </c:pt>
                <c:pt idx="5898">
                  <c:v>40311</c:v>
                </c:pt>
                <c:pt idx="5899">
                  <c:v>40312</c:v>
                </c:pt>
                <c:pt idx="5900">
                  <c:v>40315</c:v>
                </c:pt>
                <c:pt idx="5901">
                  <c:v>40316</c:v>
                </c:pt>
                <c:pt idx="5902">
                  <c:v>40317</c:v>
                </c:pt>
                <c:pt idx="5903">
                  <c:v>40318</c:v>
                </c:pt>
                <c:pt idx="5904">
                  <c:v>40319</c:v>
                </c:pt>
                <c:pt idx="5905">
                  <c:v>40322</c:v>
                </c:pt>
                <c:pt idx="5906">
                  <c:v>40323</c:v>
                </c:pt>
                <c:pt idx="5907">
                  <c:v>40324</c:v>
                </c:pt>
                <c:pt idx="5908">
                  <c:v>40325</c:v>
                </c:pt>
                <c:pt idx="5909">
                  <c:v>40326</c:v>
                </c:pt>
                <c:pt idx="5910">
                  <c:v>40330</c:v>
                </c:pt>
                <c:pt idx="5911">
                  <c:v>40331</c:v>
                </c:pt>
                <c:pt idx="5912">
                  <c:v>40332</c:v>
                </c:pt>
                <c:pt idx="5913">
                  <c:v>40333</c:v>
                </c:pt>
                <c:pt idx="5914">
                  <c:v>40336</c:v>
                </c:pt>
                <c:pt idx="5915">
                  <c:v>40337</c:v>
                </c:pt>
                <c:pt idx="5916">
                  <c:v>40338</c:v>
                </c:pt>
                <c:pt idx="5917">
                  <c:v>40339</c:v>
                </c:pt>
                <c:pt idx="5918">
                  <c:v>40340</c:v>
                </c:pt>
                <c:pt idx="5919">
                  <c:v>40343</c:v>
                </c:pt>
                <c:pt idx="5920">
                  <c:v>40344</c:v>
                </c:pt>
                <c:pt idx="5921">
                  <c:v>40345</c:v>
                </c:pt>
                <c:pt idx="5922">
                  <c:v>40346</c:v>
                </c:pt>
                <c:pt idx="5923">
                  <c:v>40347</c:v>
                </c:pt>
                <c:pt idx="5924">
                  <c:v>40350</c:v>
                </c:pt>
                <c:pt idx="5925">
                  <c:v>40351</c:v>
                </c:pt>
                <c:pt idx="5926">
                  <c:v>40352</c:v>
                </c:pt>
                <c:pt idx="5927">
                  <c:v>40353</c:v>
                </c:pt>
                <c:pt idx="5928">
                  <c:v>40354</c:v>
                </c:pt>
                <c:pt idx="5929">
                  <c:v>40357</c:v>
                </c:pt>
                <c:pt idx="5930">
                  <c:v>40358</c:v>
                </c:pt>
                <c:pt idx="5931">
                  <c:v>40359</c:v>
                </c:pt>
                <c:pt idx="5932">
                  <c:v>40360</c:v>
                </c:pt>
                <c:pt idx="5933">
                  <c:v>40361</c:v>
                </c:pt>
                <c:pt idx="5934">
                  <c:v>40365</c:v>
                </c:pt>
                <c:pt idx="5935">
                  <c:v>40366</c:v>
                </c:pt>
                <c:pt idx="5936">
                  <c:v>40367</c:v>
                </c:pt>
                <c:pt idx="5937">
                  <c:v>40368</c:v>
                </c:pt>
                <c:pt idx="5938">
                  <c:v>40371</c:v>
                </c:pt>
                <c:pt idx="5939">
                  <c:v>40372</c:v>
                </c:pt>
                <c:pt idx="5940">
                  <c:v>40373</c:v>
                </c:pt>
                <c:pt idx="5941">
                  <c:v>40374</c:v>
                </c:pt>
                <c:pt idx="5942">
                  <c:v>40375</c:v>
                </c:pt>
                <c:pt idx="5943">
                  <c:v>40378</c:v>
                </c:pt>
                <c:pt idx="5944">
                  <c:v>40379</c:v>
                </c:pt>
                <c:pt idx="5945">
                  <c:v>40380</c:v>
                </c:pt>
                <c:pt idx="5946">
                  <c:v>40381</c:v>
                </c:pt>
                <c:pt idx="5947">
                  <c:v>40382</c:v>
                </c:pt>
                <c:pt idx="5948">
                  <c:v>40385</c:v>
                </c:pt>
                <c:pt idx="5949">
                  <c:v>40386</c:v>
                </c:pt>
                <c:pt idx="5950">
                  <c:v>40387</c:v>
                </c:pt>
                <c:pt idx="5951">
                  <c:v>40388</c:v>
                </c:pt>
                <c:pt idx="5952">
                  <c:v>40389</c:v>
                </c:pt>
                <c:pt idx="5953">
                  <c:v>40392</c:v>
                </c:pt>
                <c:pt idx="5954">
                  <c:v>40393</c:v>
                </c:pt>
                <c:pt idx="5955">
                  <c:v>40394</c:v>
                </c:pt>
                <c:pt idx="5956">
                  <c:v>40395</c:v>
                </c:pt>
                <c:pt idx="5957">
                  <c:v>40396</c:v>
                </c:pt>
                <c:pt idx="5958">
                  <c:v>40399</c:v>
                </c:pt>
                <c:pt idx="5959">
                  <c:v>40400</c:v>
                </c:pt>
                <c:pt idx="5960">
                  <c:v>40401</c:v>
                </c:pt>
                <c:pt idx="5961">
                  <c:v>40402</c:v>
                </c:pt>
                <c:pt idx="5962">
                  <c:v>40403</c:v>
                </c:pt>
                <c:pt idx="5963">
                  <c:v>40406</c:v>
                </c:pt>
                <c:pt idx="5964">
                  <c:v>40407</c:v>
                </c:pt>
                <c:pt idx="5965">
                  <c:v>40408</c:v>
                </c:pt>
                <c:pt idx="5966">
                  <c:v>40409</c:v>
                </c:pt>
                <c:pt idx="5967">
                  <c:v>40410</c:v>
                </c:pt>
                <c:pt idx="5968">
                  <c:v>40413</c:v>
                </c:pt>
                <c:pt idx="5969">
                  <c:v>40414</c:v>
                </c:pt>
                <c:pt idx="5970">
                  <c:v>40415</c:v>
                </c:pt>
                <c:pt idx="5971">
                  <c:v>40416</c:v>
                </c:pt>
                <c:pt idx="5972">
                  <c:v>40417</c:v>
                </c:pt>
                <c:pt idx="5973">
                  <c:v>40420</c:v>
                </c:pt>
                <c:pt idx="5974">
                  <c:v>40421</c:v>
                </c:pt>
                <c:pt idx="5975">
                  <c:v>40422</c:v>
                </c:pt>
                <c:pt idx="5976">
                  <c:v>40423</c:v>
                </c:pt>
                <c:pt idx="5977">
                  <c:v>40424</c:v>
                </c:pt>
                <c:pt idx="5978">
                  <c:v>40428</c:v>
                </c:pt>
                <c:pt idx="5979">
                  <c:v>40429</c:v>
                </c:pt>
                <c:pt idx="5980">
                  <c:v>40430</c:v>
                </c:pt>
                <c:pt idx="5981">
                  <c:v>40431</c:v>
                </c:pt>
                <c:pt idx="5982">
                  <c:v>40434</c:v>
                </c:pt>
                <c:pt idx="5983">
                  <c:v>40435</c:v>
                </c:pt>
                <c:pt idx="5984">
                  <c:v>40436</c:v>
                </c:pt>
                <c:pt idx="5985">
                  <c:v>40437</c:v>
                </c:pt>
                <c:pt idx="5986">
                  <c:v>40438</c:v>
                </c:pt>
                <c:pt idx="5987">
                  <c:v>40441</c:v>
                </c:pt>
                <c:pt idx="5988">
                  <c:v>40442</c:v>
                </c:pt>
                <c:pt idx="5989">
                  <c:v>40443</c:v>
                </c:pt>
                <c:pt idx="5990">
                  <c:v>40444</c:v>
                </c:pt>
                <c:pt idx="5991">
                  <c:v>40445</c:v>
                </c:pt>
                <c:pt idx="5992">
                  <c:v>40448</c:v>
                </c:pt>
                <c:pt idx="5993">
                  <c:v>40449</c:v>
                </c:pt>
                <c:pt idx="5994">
                  <c:v>40450</c:v>
                </c:pt>
                <c:pt idx="5995">
                  <c:v>40451</c:v>
                </c:pt>
                <c:pt idx="5996">
                  <c:v>40452</c:v>
                </c:pt>
                <c:pt idx="5997">
                  <c:v>40455</c:v>
                </c:pt>
                <c:pt idx="5998">
                  <c:v>40456</c:v>
                </c:pt>
                <c:pt idx="5999">
                  <c:v>40457</c:v>
                </c:pt>
                <c:pt idx="6000">
                  <c:v>40458</c:v>
                </c:pt>
                <c:pt idx="6001">
                  <c:v>40459</c:v>
                </c:pt>
                <c:pt idx="6002">
                  <c:v>40462</c:v>
                </c:pt>
                <c:pt idx="6003">
                  <c:v>40463</c:v>
                </c:pt>
                <c:pt idx="6004">
                  <c:v>40464</c:v>
                </c:pt>
                <c:pt idx="6005">
                  <c:v>40465</c:v>
                </c:pt>
                <c:pt idx="6006">
                  <c:v>40466</c:v>
                </c:pt>
                <c:pt idx="6007">
                  <c:v>40469</c:v>
                </c:pt>
                <c:pt idx="6008">
                  <c:v>40470</c:v>
                </c:pt>
                <c:pt idx="6009">
                  <c:v>40471</c:v>
                </c:pt>
                <c:pt idx="6010">
                  <c:v>40472</c:v>
                </c:pt>
                <c:pt idx="6011">
                  <c:v>40473</c:v>
                </c:pt>
                <c:pt idx="6012">
                  <c:v>40476</c:v>
                </c:pt>
                <c:pt idx="6013">
                  <c:v>40477</c:v>
                </c:pt>
                <c:pt idx="6014">
                  <c:v>40478</c:v>
                </c:pt>
                <c:pt idx="6015">
                  <c:v>40479</c:v>
                </c:pt>
                <c:pt idx="6016">
                  <c:v>40480</c:v>
                </c:pt>
                <c:pt idx="6017">
                  <c:v>40483</c:v>
                </c:pt>
                <c:pt idx="6018">
                  <c:v>40484</c:v>
                </c:pt>
                <c:pt idx="6019">
                  <c:v>40485</c:v>
                </c:pt>
                <c:pt idx="6020">
                  <c:v>40486</c:v>
                </c:pt>
                <c:pt idx="6021">
                  <c:v>40487</c:v>
                </c:pt>
                <c:pt idx="6022">
                  <c:v>40490</c:v>
                </c:pt>
                <c:pt idx="6023">
                  <c:v>40491</c:v>
                </c:pt>
                <c:pt idx="6024">
                  <c:v>40492</c:v>
                </c:pt>
                <c:pt idx="6025">
                  <c:v>40493</c:v>
                </c:pt>
                <c:pt idx="6026">
                  <c:v>40494</c:v>
                </c:pt>
                <c:pt idx="6027">
                  <c:v>40497</c:v>
                </c:pt>
                <c:pt idx="6028">
                  <c:v>40498</c:v>
                </c:pt>
                <c:pt idx="6029">
                  <c:v>40499</c:v>
                </c:pt>
                <c:pt idx="6030">
                  <c:v>40500</c:v>
                </c:pt>
                <c:pt idx="6031">
                  <c:v>40501</c:v>
                </c:pt>
                <c:pt idx="6032">
                  <c:v>40504</c:v>
                </c:pt>
                <c:pt idx="6033">
                  <c:v>40505</c:v>
                </c:pt>
                <c:pt idx="6034">
                  <c:v>40506</c:v>
                </c:pt>
                <c:pt idx="6035">
                  <c:v>40508</c:v>
                </c:pt>
                <c:pt idx="6036">
                  <c:v>40511</c:v>
                </c:pt>
                <c:pt idx="6037">
                  <c:v>40512</c:v>
                </c:pt>
                <c:pt idx="6038">
                  <c:v>40513</c:v>
                </c:pt>
                <c:pt idx="6039">
                  <c:v>40514</c:v>
                </c:pt>
                <c:pt idx="6040">
                  <c:v>40515</c:v>
                </c:pt>
                <c:pt idx="6041">
                  <c:v>40518</c:v>
                </c:pt>
                <c:pt idx="6042">
                  <c:v>40519</c:v>
                </c:pt>
                <c:pt idx="6043">
                  <c:v>40520</c:v>
                </c:pt>
                <c:pt idx="6044">
                  <c:v>40521</c:v>
                </c:pt>
                <c:pt idx="6045">
                  <c:v>40522</c:v>
                </c:pt>
                <c:pt idx="6046">
                  <c:v>40525</c:v>
                </c:pt>
                <c:pt idx="6047">
                  <c:v>40526</c:v>
                </c:pt>
                <c:pt idx="6048">
                  <c:v>40527</c:v>
                </c:pt>
                <c:pt idx="6049">
                  <c:v>40528</c:v>
                </c:pt>
                <c:pt idx="6050">
                  <c:v>40529</c:v>
                </c:pt>
                <c:pt idx="6051">
                  <c:v>40532</c:v>
                </c:pt>
                <c:pt idx="6052">
                  <c:v>40533</c:v>
                </c:pt>
                <c:pt idx="6053">
                  <c:v>40534</c:v>
                </c:pt>
                <c:pt idx="6054">
                  <c:v>40535</c:v>
                </c:pt>
                <c:pt idx="6055">
                  <c:v>40539</c:v>
                </c:pt>
                <c:pt idx="6056">
                  <c:v>40540</c:v>
                </c:pt>
                <c:pt idx="6057">
                  <c:v>40541</c:v>
                </c:pt>
                <c:pt idx="6058">
                  <c:v>40542</c:v>
                </c:pt>
                <c:pt idx="6059">
                  <c:v>40543</c:v>
                </c:pt>
                <c:pt idx="6060">
                  <c:v>40546</c:v>
                </c:pt>
                <c:pt idx="6061">
                  <c:v>40547</c:v>
                </c:pt>
                <c:pt idx="6062">
                  <c:v>40548</c:v>
                </c:pt>
                <c:pt idx="6063">
                  <c:v>40549</c:v>
                </c:pt>
                <c:pt idx="6064">
                  <c:v>40550</c:v>
                </c:pt>
                <c:pt idx="6065">
                  <c:v>40553</c:v>
                </c:pt>
                <c:pt idx="6066">
                  <c:v>40554</c:v>
                </c:pt>
                <c:pt idx="6067">
                  <c:v>40555</c:v>
                </c:pt>
                <c:pt idx="6068">
                  <c:v>40556</c:v>
                </c:pt>
                <c:pt idx="6069">
                  <c:v>40557</c:v>
                </c:pt>
                <c:pt idx="6070">
                  <c:v>40561</c:v>
                </c:pt>
                <c:pt idx="6071">
                  <c:v>40562</c:v>
                </c:pt>
                <c:pt idx="6072">
                  <c:v>40563</c:v>
                </c:pt>
                <c:pt idx="6073">
                  <c:v>40564</c:v>
                </c:pt>
                <c:pt idx="6074">
                  <c:v>40567</c:v>
                </c:pt>
                <c:pt idx="6075">
                  <c:v>40568</c:v>
                </c:pt>
                <c:pt idx="6076">
                  <c:v>40569</c:v>
                </c:pt>
                <c:pt idx="6077">
                  <c:v>40570</c:v>
                </c:pt>
                <c:pt idx="6078">
                  <c:v>40571</c:v>
                </c:pt>
                <c:pt idx="6079">
                  <c:v>40574</c:v>
                </c:pt>
                <c:pt idx="6080">
                  <c:v>40575</c:v>
                </c:pt>
                <c:pt idx="6081">
                  <c:v>40576</c:v>
                </c:pt>
                <c:pt idx="6082">
                  <c:v>40577</c:v>
                </c:pt>
                <c:pt idx="6083">
                  <c:v>40578</c:v>
                </c:pt>
                <c:pt idx="6084">
                  <c:v>40581</c:v>
                </c:pt>
                <c:pt idx="6085">
                  <c:v>40582</c:v>
                </c:pt>
                <c:pt idx="6086">
                  <c:v>40583</c:v>
                </c:pt>
                <c:pt idx="6087">
                  <c:v>40584</c:v>
                </c:pt>
                <c:pt idx="6088">
                  <c:v>40585</c:v>
                </c:pt>
                <c:pt idx="6089">
                  <c:v>40588</c:v>
                </c:pt>
                <c:pt idx="6090">
                  <c:v>40589</c:v>
                </c:pt>
                <c:pt idx="6091">
                  <c:v>40590</c:v>
                </c:pt>
                <c:pt idx="6092">
                  <c:v>40591</c:v>
                </c:pt>
                <c:pt idx="6093">
                  <c:v>40592</c:v>
                </c:pt>
                <c:pt idx="6094">
                  <c:v>40596</c:v>
                </c:pt>
                <c:pt idx="6095">
                  <c:v>40597</c:v>
                </c:pt>
                <c:pt idx="6096">
                  <c:v>40598</c:v>
                </c:pt>
                <c:pt idx="6097">
                  <c:v>40599</c:v>
                </c:pt>
                <c:pt idx="6098">
                  <c:v>40602</c:v>
                </c:pt>
                <c:pt idx="6099">
                  <c:v>40603</c:v>
                </c:pt>
                <c:pt idx="6100">
                  <c:v>40604</c:v>
                </c:pt>
                <c:pt idx="6101">
                  <c:v>40605</c:v>
                </c:pt>
                <c:pt idx="6102">
                  <c:v>40606</c:v>
                </c:pt>
                <c:pt idx="6103">
                  <c:v>40609</c:v>
                </c:pt>
                <c:pt idx="6104">
                  <c:v>40610</c:v>
                </c:pt>
                <c:pt idx="6105">
                  <c:v>40611</c:v>
                </c:pt>
                <c:pt idx="6106">
                  <c:v>40612</c:v>
                </c:pt>
                <c:pt idx="6107">
                  <c:v>40613</c:v>
                </c:pt>
                <c:pt idx="6108">
                  <c:v>40616</c:v>
                </c:pt>
                <c:pt idx="6109">
                  <c:v>40617</c:v>
                </c:pt>
                <c:pt idx="6110">
                  <c:v>40618</c:v>
                </c:pt>
                <c:pt idx="6111">
                  <c:v>40619</c:v>
                </c:pt>
                <c:pt idx="6112">
                  <c:v>40620</c:v>
                </c:pt>
                <c:pt idx="6113">
                  <c:v>40623</c:v>
                </c:pt>
                <c:pt idx="6114">
                  <c:v>40624</c:v>
                </c:pt>
                <c:pt idx="6115">
                  <c:v>40625</c:v>
                </c:pt>
                <c:pt idx="6116">
                  <c:v>40626</c:v>
                </c:pt>
                <c:pt idx="6117">
                  <c:v>40627</c:v>
                </c:pt>
                <c:pt idx="6118">
                  <c:v>40630</c:v>
                </c:pt>
                <c:pt idx="6119">
                  <c:v>40631</c:v>
                </c:pt>
                <c:pt idx="6120">
                  <c:v>40632</c:v>
                </c:pt>
                <c:pt idx="6121">
                  <c:v>40633</c:v>
                </c:pt>
                <c:pt idx="6122">
                  <c:v>40634</c:v>
                </c:pt>
                <c:pt idx="6123">
                  <c:v>40637</c:v>
                </c:pt>
                <c:pt idx="6124">
                  <c:v>40638</c:v>
                </c:pt>
                <c:pt idx="6125">
                  <c:v>40639</c:v>
                </c:pt>
                <c:pt idx="6126">
                  <c:v>40640</c:v>
                </c:pt>
                <c:pt idx="6127">
                  <c:v>40641</c:v>
                </c:pt>
                <c:pt idx="6128">
                  <c:v>40644</c:v>
                </c:pt>
                <c:pt idx="6129">
                  <c:v>40645</c:v>
                </c:pt>
                <c:pt idx="6130">
                  <c:v>40646</c:v>
                </c:pt>
                <c:pt idx="6131">
                  <c:v>40647</c:v>
                </c:pt>
                <c:pt idx="6132">
                  <c:v>40648</c:v>
                </c:pt>
                <c:pt idx="6133">
                  <c:v>40651</c:v>
                </c:pt>
                <c:pt idx="6134">
                  <c:v>40652</c:v>
                </c:pt>
                <c:pt idx="6135">
                  <c:v>40653</c:v>
                </c:pt>
                <c:pt idx="6136">
                  <c:v>40654</c:v>
                </c:pt>
                <c:pt idx="6137">
                  <c:v>40658</c:v>
                </c:pt>
                <c:pt idx="6138">
                  <c:v>40659</c:v>
                </c:pt>
                <c:pt idx="6139">
                  <c:v>40660</c:v>
                </c:pt>
                <c:pt idx="6140">
                  <c:v>40661</c:v>
                </c:pt>
                <c:pt idx="6141">
                  <c:v>40662</c:v>
                </c:pt>
                <c:pt idx="6142">
                  <c:v>40665</c:v>
                </c:pt>
                <c:pt idx="6143">
                  <c:v>40666</c:v>
                </c:pt>
                <c:pt idx="6144">
                  <c:v>40667</c:v>
                </c:pt>
                <c:pt idx="6145">
                  <c:v>40668</c:v>
                </c:pt>
                <c:pt idx="6146">
                  <c:v>40669</c:v>
                </c:pt>
                <c:pt idx="6147">
                  <c:v>40672</c:v>
                </c:pt>
                <c:pt idx="6148">
                  <c:v>40673</c:v>
                </c:pt>
                <c:pt idx="6149">
                  <c:v>40674</c:v>
                </c:pt>
                <c:pt idx="6150">
                  <c:v>40675</c:v>
                </c:pt>
                <c:pt idx="6151">
                  <c:v>40676</c:v>
                </c:pt>
                <c:pt idx="6152">
                  <c:v>40679</c:v>
                </c:pt>
                <c:pt idx="6153">
                  <c:v>40680</c:v>
                </c:pt>
                <c:pt idx="6154">
                  <c:v>40681</c:v>
                </c:pt>
                <c:pt idx="6155">
                  <c:v>40682</c:v>
                </c:pt>
                <c:pt idx="6156">
                  <c:v>40683</c:v>
                </c:pt>
                <c:pt idx="6157">
                  <c:v>40686</c:v>
                </c:pt>
                <c:pt idx="6158">
                  <c:v>40687</c:v>
                </c:pt>
                <c:pt idx="6159">
                  <c:v>40688</c:v>
                </c:pt>
                <c:pt idx="6160">
                  <c:v>40689</c:v>
                </c:pt>
                <c:pt idx="6161">
                  <c:v>40690</c:v>
                </c:pt>
                <c:pt idx="6162">
                  <c:v>40694</c:v>
                </c:pt>
                <c:pt idx="6163">
                  <c:v>40695</c:v>
                </c:pt>
                <c:pt idx="6164">
                  <c:v>40696</c:v>
                </c:pt>
                <c:pt idx="6165">
                  <c:v>40697</c:v>
                </c:pt>
                <c:pt idx="6166">
                  <c:v>40700</c:v>
                </c:pt>
                <c:pt idx="6167">
                  <c:v>40701</c:v>
                </c:pt>
                <c:pt idx="6168">
                  <c:v>40702</c:v>
                </c:pt>
                <c:pt idx="6169">
                  <c:v>40703</c:v>
                </c:pt>
                <c:pt idx="6170">
                  <c:v>40704</c:v>
                </c:pt>
                <c:pt idx="6171">
                  <c:v>40707</c:v>
                </c:pt>
                <c:pt idx="6172">
                  <c:v>40708</c:v>
                </c:pt>
                <c:pt idx="6173">
                  <c:v>40709</c:v>
                </c:pt>
                <c:pt idx="6174">
                  <c:v>40710</c:v>
                </c:pt>
                <c:pt idx="6175">
                  <c:v>40711</c:v>
                </c:pt>
                <c:pt idx="6176">
                  <c:v>40714</c:v>
                </c:pt>
                <c:pt idx="6177">
                  <c:v>40715</c:v>
                </c:pt>
                <c:pt idx="6178">
                  <c:v>40716</c:v>
                </c:pt>
                <c:pt idx="6179">
                  <c:v>40717</c:v>
                </c:pt>
                <c:pt idx="6180">
                  <c:v>40718</c:v>
                </c:pt>
                <c:pt idx="6181">
                  <c:v>40721</c:v>
                </c:pt>
                <c:pt idx="6182">
                  <c:v>40722</c:v>
                </c:pt>
                <c:pt idx="6183">
                  <c:v>40723</c:v>
                </c:pt>
                <c:pt idx="6184">
                  <c:v>40724</c:v>
                </c:pt>
                <c:pt idx="6185">
                  <c:v>40725</c:v>
                </c:pt>
                <c:pt idx="6186">
                  <c:v>40729</c:v>
                </c:pt>
                <c:pt idx="6187">
                  <c:v>40730</c:v>
                </c:pt>
                <c:pt idx="6188">
                  <c:v>40731</c:v>
                </c:pt>
                <c:pt idx="6189">
                  <c:v>40732</c:v>
                </c:pt>
                <c:pt idx="6190">
                  <c:v>40735</c:v>
                </c:pt>
                <c:pt idx="6191">
                  <c:v>40736</c:v>
                </c:pt>
                <c:pt idx="6192">
                  <c:v>40737</c:v>
                </c:pt>
                <c:pt idx="6193">
                  <c:v>40738</c:v>
                </c:pt>
                <c:pt idx="6194">
                  <c:v>40739</c:v>
                </c:pt>
                <c:pt idx="6195">
                  <c:v>40742</c:v>
                </c:pt>
                <c:pt idx="6196">
                  <c:v>40743</c:v>
                </c:pt>
                <c:pt idx="6197">
                  <c:v>40744</c:v>
                </c:pt>
                <c:pt idx="6198">
                  <c:v>40745</c:v>
                </c:pt>
                <c:pt idx="6199">
                  <c:v>40746</c:v>
                </c:pt>
                <c:pt idx="6200">
                  <c:v>40749</c:v>
                </c:pt>
                <c:pt idx="6201">
                  <c:v>40750</c:v>
                </c:pt>
                <c:pt idx="6202">
                  <c:v>40751</c:v>
                </c:pt>
                <c:pt idx="6203">
                  <c:v>40752</c:v>
                </c:pt>
                <c:pt idx="6204">
                  <c:v>40753</c:v>
                </c:pt>
                <c:pt idx="6205">
                  <c:v>40756</c:v>
                </c:pt>
                <c:pt idx="6206">
                  <c:v>40757</c:v>
                </c:pt>
                <c:pt idx="6207">
                  <c:v>40758</c:v>
                </c:pt>
                <c:pt idx="6208">
                  <c:v>40759</c:v>
                </c:pt>
                <c:pt idx="6209">
                  <c:v>40760</c:v>
                </c:pt>
                <c:pt idx="6210">
                  <c:v>40763</c:v>
                </c:pt>
                <c:pt idx="6211">
                  <c:v>40764</c:v>
                </c:pt>
                <c:pt idx="6212">
                  <c:v>40765</c:v>
                </c:pt>
                <c:pt idx="6213">
                  <c:v>40766</c:v>
                </c:pt>
                <c:pt idx="6214">
                  <c:v>40767</c:v>
                </c:pt>
                <c:pt idx="6215">
                  <c:v>40770</c:v>
                </c:pt>
                <c:pt idx="6216">
                  <c:v>40771</c:v>
                </c:pt>
                <c:pt idx="6217">
                  <c:v>40772</c:v>
                </c:pt>
                <c:pt idx="6218">
                  <c:v>40773</c:v>
                </c:pt>
                <c:pt idx="6219">
                  <c:v>40774</c:v>
                </c:pt>
                <c:pt idx="6220">
                  <c:v>40777</c:v>
                </c:pt>
                <c:pt idx="6221">
                  <c:v>40778</c:v>
                </c:pt>
                <c:pt idx="6222">
                  <c:v>40779</c:v>
                </c:pt>
                <c:pt idx="6223">
                  <c:v>40780</c:v>
                </c:pt>
                <c:pt idx="6224">
                  <c:v>40781</c:v>
                </c:pt>
                <c:pt idx="6225">
                  <c:v>40784</c:v>
                </c:pt>
                <c:pt idx="6226">
                  <c:v>40785</c:v>
                </c:pt>
                <c:pt idx="6227">
                  <c:v>40786</c:v>
                </c:pt>
                <c:pt idx="6228">
                  <c:v>40787</c:v>
                </c:pt>
                <c:pt idx="6229">
                  <c:v>40788</c:v>
                </c:pt>
                <c:pt idx="6230">
                  <c:v>40792</c:v>
                </c:pt>
                <c:pt idx="6231">
                  <c:v>40793</c:v>
                </c:pt>
                <c:pt idx="6232">
                  <c:v>40794</c:v>
                </c:pt>
                <c:pt idx="6233">
                  <c:v>40795</c:v>
                </c:pt>
                <c:pt idx="6234">
                  <c:v>40798</c:v>
                </c:pt>
                <c:pt idx="6235">
                  <c:v>40799</c:v>
                </c:pt>
                <c:pt idx="6236">
                  <c:v>40800</c:v>
                </c:pt>
                <c:pt idx="6237">
                  <c:v>40801</c:v>
                </c:pt>
                <c:pt idx="6238">
                  <c:v>40802</c:v>
                </c:pt>
                <c:pt idx="6239">
                  <c:v>40805</c:v>
                </c:pt>
                <c:pt idx="6240">
                  <c:v>40806</c:v>
                </c:pt>
                <c:pt idx="6241">
                  <c:v>40807</c:v>
                </c:pt>
                <c:pt idx="6242">
                  <c:v>40808</c:v>
                </c:pt>
                <c:pt idx="6243">
                  <c:v>40809</c:v>
                </c:pt>
                <c:pt idx="6244">
                  <c:v>40812</c:v>
                </c:pt>
                <c:pt idx="6245">
                  <c:v>40813</c:v>
                </c:pt>
                <c:pt idx="6246">
                  <c:v>40814</c:v>
                </c:pt>
                <c:pt idx="6247">
                  <c:v>40815</c:v>
                </c:pt>
                <c:pt idx="6248">
                  <c:v>40816</c:v>
                </c:pt>
                <c:pt idx="6249">
                  <c:v>40819</c:v>
                </c:pt>
                <c:pt idx="6250">
                  <c:v>40820</c:v>
                </c:pt>
                <c:pt idx="6251">
                  <c:v>40821</c:v>
                </c:pt>
                <c:pt idx="6252">
                  <c:v>40822</c:v>
                </c:pt>
                <c:pt idx="6253">
                  <c:v>40823</c:v>
                </c:pt>
                <c:pt idx="6254">
                  <c:v>40826</c:v>
                </c:pt>
                <c:pt idx="6255">
                  <c:v>40827</c:v>
                </c:pt>
                <c:pt idx="6256">
                  <c:v>40828</c:v>
                </c:pt>
                <c:pt idx="6257">
                  <c:v>40829</c:v>
                </c:pt>
                <c:pt idx="6258">
                  <c:v>40830</c:v>
                </c:pt>
                <c:pt idx="6259">
                  <c:v>40833</c:v>
                </c:pt>
                <c:pt idx="6260">
                  <c:v>40834</c:v>
                </c:pt>
                <c:pt idx="6261">
                  <c:v>40835</c:v>
                </c:pt>
                <c:pt idx="6262">
                  <c:v>40836</c:v>
                </c:pt>
                <c:pt idx="6263">
                  <c:v>40837</c:v>
                </c:pt>
                <c:pt idx="6264">
                  <c:v>40840</c:v>
                </c:pt>
                <c:pt idx="6265">
                  <c:v>40841</c:v>
                </c:pt>
                <c:pt idx="6266">
                  <c:v>40842</c:v>
                </c:pt>
                <c:pt idx="6267">
                  <c:v>40843</c:v>
                </c:pt>
                <c:pt idx="6268">
                  <c:v>40844</c:v>
                </c:pt>
                <c:pt idx="6269">
                  <c:v>40847</c:v>
                </c:pt>
                <c:pt idx="6270">
                  <c:v>40848</c:v>
                </c:pt>
                <c:pt idx="6271">
                  <c:v>40849</c:v>
                </c:pt>
                <c:pt idx="6272">
                  <c:v>40850</c:v>
                </c:pt>
                <c:pt idx="6273">
                  <c:v>40851</c:v>
                </c:pt>
                <c:pt idx="6274">
                  <c:v>40854</c:v>
                </c:pt>
                <c:pt idx="6275">
                  <c:v>40855</c:v>
                </c:pt>
                <c:pt idx="6276">
                  <c:v>40856</c:v>
                </c:pt>
                <c:pt idx="6277">
                  <c:v>40857</c:v>
                </c:pt>
                <c:pt idx="6278">
                  <c:v>40858</c:v>
                </c:pt>
                <c:pt idx="6279">
                  <c:v>40861</c:v>
                </c:pt>
                <c:pt idx="6280">
                  <c:v>40862</c:v>
                </c:pt>
                <c:pt idx="6281">
                  <c:v>40863</c:v>
                </c:pt>
                <c:pt idx="6282">
                  <c:v>40864</c:v>
                </c:pt>
                <c:pt idx="6283">
                  <c:v>40865</c:v>
                </c:pt>
                <c:pt idx="6284">
                  <c:v>40868</c:v>
                </c:pt>
                <c:pt idx="6285">
                  <c:v>40869</c:v>
                </c:pt>
                <c:pt idx="6286">
                  <c:v>40870</c:v>
                </c:pt>
                <c:pt idx="6287">
                  <c:v>40872</c:v>
                </c:pt>
                <c:pt idx="6288">
                  <c:v>40875</c:v>
                </c:pt>
                <c:pt idx="6289">
                  <c:v>40876</c:v>
                </c:pt>
                <c:pt idx="6290">
                  <c:v>40877</c:v>
                </c:pt>
                <c:pt idx="6291">
                  <c:v>40878</c:v>
                </c:pt>
                <c:pt idx="6292">
                  <c:v>40879</c:v>
                </c:pt>
                <c:pt idx="6293">
                  <c:v>40882</c:v>
                </c:pt>
                <c:pt idx="6294">
                  <c:v>40883</c:v>
                </c:pt>
                <c:pt idx="6295">
                  <c:v>40884</c:v>
                </c:pt>
                <c:pt idx="6296">
                  <c:v>40885</c:v>
                </c:pt>
                <c:pt idx="6297">
                  <c:v>40886</c:v>
                </c:pt>
                <c:pt idx="6298">
                  <c:v>40889</c:v>
                </c:pt>
                <c:pt idx="6299">
                  <c:v>40890</c:v>
                </c:pt>
                <c:pt idx="6300">
                  <c:v>40891</c:v>
                </c:pt>
                <c:pt idx="6301">
                  <c:v>40892</c:v>
                </c:pt>
                <c:pt idx="6302">
                  <c:v>40893</c:v>
                </c:pt>
                <c:pt idx="6303">
                  <c:v>40896</c:v>
                </c:pt>
                <c:pt idx="6304">
                  <c:v>40897</c:v>
                </c:pt>
                <c:pt idx="6305">
                  <c:v>40898</c:v>
                </c:pt>
                <c:pt idx="6306">
                  <c:v>40899</c:v>
                </c:pt>
                <c:pt idx="6307">
                  <c:v>40900</c:v>
                </c:pt>
                <c:pt idx="6308">
                  <c:v>40904</c:v>
                </c:pt>
                <c:pt idx="6309">
                  <c:v>40905</c:v>
                </c:pt>
                <c:pt idx="6310">
                  <c:v>40906</c:v>
                </c:pt>
                <c:pt idx="6311">
                  <c:v>40907</c:v>
                </c:pt>
                <c:pt idx="6312">
                  <c:v>40911</c:v>
                </c:pt>
                <c:pt idx="6313">
                  <c:v>40912</c:v>
                </c:pt>
                <c:pt idx="6314">
                  <c:v>40913</c:v>
                </c:pt>
                <c:pt idx="6315">
                  <c:v>40914</c:v>
                </c:pt>
                <c:pt idx="6316">
                  <c:v>40917</c:v>
                </c:pt>
                <c:pt idx="6317">
                  <c:v>40918</c:v>
                </c:pt>
                <c:pt idx="6318">
                  <c:v>40919</c:v>
                </c:pt>
                <c:pt idx="6319">
                  <c:v>40920</c:v>
                </c:pt>
                <c:pt idx="6320">
                  <c:v>40921</c:v>
                </c:pt>
                <c:pt idx="6321">
                  <c:v>40925</c:v>
                </c:pt>
                <c:pt idx="6322">
                  <c:v>40926</c:v>
                </c:pt>
                <c:pt idx="6323">
                  <c:v>40927</c:v>
                </c:pt>
                <c:pt idx="6324">
                  <c:v>40928</c:v>
                </c:pt>
                <c:pt idx="6325">
                  <c:v>40931</c:v>
                </c:pt>
                <c:pt idx="6326">
                  <c:v>40932</c:v>
                </c:pt>
                <c:pt idx="6327">
                  <c:v>40933</c:v>
                </c:pt>
                <c:pt idx="6328">
                  <c:v>40934</c:v>
                </c:pt>
                <c:pt idx="6329">
                  <c:v>40935</c:v>
                </c:pt>
                <c:pt idx="6330">
                  <c:v>40938</c:v>
                </c:pt>
                <c:pt idx="6331">
                  <c:v>40939</c:v>
                </c:pt>
                <c:pt idx="6332">
                  <c:v>40940</c:v>
                </c:pt>
                <c:pt idx="6333">
                  <c:v>40941</c:v>
                </c:pt>
                <c:pt idx="6334">
                  <c:v>40942</c:v>
                </c:pt>
                <c:pt idx="6335">
                  <c:v>40945</c:v>
                </c:pt>
                <c:pt idx="6336">
                  <c:v>40946</c:v>
                </c:pt>
                <c:pt idx="6337">
                  <c:v>40947</c:v>
                </c:pt>
                <c:pt idx="6338">
                  <c:v>40948</c:v>
                </c:pt>
                <c:pt idx="6339">
                  <c:v>40949</c:v>
                </c:pt>
                <c:pt idx="6340">
                  <c:v>40952</c:v>
                </c:pt>
                <c:pt idx="6341">
                  <c:v>40953</c:v>
                </c:pt>
                <c:pt idx="6342">
                  <c:v>40954</c:v>
                </c:pt>
                <c:pt idx="6343">
                  <c:v>40955</c:v>
                </c:pt>
                <c:pt idx="6344">
                  <c:v>40956</c:v>
                </c:pt>
                <c:pt idx="6345">
                  <c:v>40960</c:v>
                </c:pt>
                <c:pt idx="6346">
                  <c:v>40961</c:v>
                </c:pt>
                <c:pt idx="6347">
                  <c:v>40962</c:v>
                </c:pt>
                <c:pt idx="6348">
                  <c:v>40963</c:v>
                </c:pt>
                <c:pt idx="6349">
                  <c:v>40966</c:v>
                </c:pt>
                <c:pt idx="6350">
                  <c:v>40967</c:v>
                </c:pt>
                <c:pt idx="6351">
                  <c:v>40968</c:v>
                </c:pt>
                <c:pt idx="6352">
                  <c:v>40969</c:v>
                </c:pt>
                <c:pt idx="6353">
                  <c:v>40970</c:v>
                </c:pt>
                <c:pt idx="6354">
                  <c:v>40973</c:v>
                </c:pt>
                <c:pt idx="6355">
                  <c:v>40974</c:v>
                </c:pt>
                <c:pt idx="6356">
                  <c:v>40975</c:v>
                </c:pt>
                <c:pt idx="6357">
                  <c:v>40976</c:v>
                </c:pt>
                <c:pt idx="6358">
                  <c:v>40977</c:v>
                </c:pt>
                <c:pt idx="6359">
                  <c:v>40980</c:v>
                </c:pt>
                <c:pt idx="6360">
                  <c:v>40981</c:v>
                </c:pt>
                <c:pt idx="6361">
                  <c:v>40982</c:v>
                </c:pt>
                <c:pt idx="6362">
                  <c:v>40983</c:v>
                </c:pt>
                <c:pt idx="6363">
                  <c:v>40984</c:v>
                </c:pt>
                <c:pt idx="6364">
                  <c:v>40987</c:v>
                </c:pt>
                <c:pt idx="6365">
                  <c:v>40988</c:v>
                </c:pt>
                <c:pt idx="6366">
                  <c:v>40989</c:v>
                </c:pt>
                <c:pt idx="6367">
                  <c:v>40990</c:v>
                </c:pt>
                <c:pt idx="6368">
                  <c:v>40991</c:v>
                </c:pt>
                <c:pt idx="6369">
                  <c:v>40994</c:v>
                </c:pt>
                <c:pt idx="6370">
                  <c:v>40995</c:v>
                </c:pt>
                <c:pt idx="6371">
                  <c:v>40996</c:v>
                </c:pt>
                <c:pt idx="6372">
                  <c:v>40997</c:v>
                </c:pt>
                <c:pt idx="6373">
                  <c:v>40998</c:v>
                </c:pt>
                <c:pt idx="6374">
                  <c:v>41001</c:v>
                </c:pt>
                <c:pt idx="6375">
                  <c:v>41002</c:v>
                </c:pt>
                <c:pt idx="6376">
                  <c:v>41003</c:v>
                </c:pt>
                <c:pt idx="6377">
                  <c:v>41004</c:v>
                </c:pt>
                <c:pt idx="6378">
                  <c:v>41008</c:v>
                </c:pt>
                <c:pt idx="6379">
                  <c:v>41009</c:v>
                </c:pt>
                <c:pt idx="6380">
                  <c:v>41010</c:v>
                </c:pt>
                <c:pt idx="6381">
                  <c:v>41011</c:v>
                </c:pt>
                <c:pt idx="6382">
                  <c:v>41012</c:v>
                </c:pt>
                <c:pt idx="6383">
                  <c:v>41015</c:v>
                </c:pt>
                <c:pt idx="6384">
                  <c:v>41016</c:v>
                </c:pt>
                <c:pt idx="6385">
                  <c:v>41017</c:v>
                </c:pt>
                <c:pt idx="6386">
                  <c:v>41018</c:v>
                </c:pt>
                <c:pt idx="6387">
                  <c:v>41019</c:v>
                </c:pt>
                <c:pt idx="6388">
                  <c:v>41022</c:v>
                </c:pt>
                <c:pt idx="6389">
                  <c:v>41023</c:v>
                </c:pt>
                <c:pt idx="6390">
                  <c:v>41024</c:v>
                </c:pt>
                <c:pt idx="6391">
                  <c:v>41025</c:v>
                </c:pt>
                <c:pt idx="6392">
                  <c:v>41026</c:v>
                </c:pt>
                <c:pt idx="6393">
                  <c:v>41029</c:v>
                </c:pt>
                <c:pt idx="6394">
                  <c:v>41030</c:v>
                </c:pt>
                <c:pt idx="6395">
                  <c:v>41031</c:v>
                </c:pt>
                <c:pt idx="6396">
                  <c:v>41032</c:v>
                </c:pt>
                <c:pt idx="6397">
                  <c:v>41033</c:v>
                </c:pt>
                <c:pt idx="6398">
                  <c:v>41036</c:v>
                </c:pt>
                <c:pt idx="6399">
                  <c:v>41037</c:v>
                </c:pt>
                <c:pt idx="6400">
                  <c:v>41038</c:v>
                </c:pt>
                <c:pt idx="6401">
                  <c:v>41039</c:v>
                </c:pt>
                <c:pt idx="6402">
                  <c:v>41040</c:v>
                </c:pt>
                <c:pt idx="6403">
                  <c:v>41043</c:v>
                </c:pt>
                <c:pt idx="6404">
                  <c:v>41044</c:v>
                </c:pt>
                <c:pt idx="6405">
                  <c:v>41045</c:v>
                </c:pt>
                <c:pt idx="6406">
                  <c:v>41046</c:v>
                </c:pt>
                <c:pt idx="6407">
                  <c:v>41047</c:v>
                </c:pt>
                <c:pt idx="6408">
                  <c:v>41050</c:v>
                </c:pt>
                <c:pt idx="6409">
                  <c:v>41051</c:v>
                </c:pt>
                <c:pt idx="6410">
                  <c:v>41052</c:v>
                </c:pt>
                <c:pt idx="6411">
                  <c:v>41053</c:v>
                </c:pt>
                <c:pt idx="6412">
                  <c:v>41054</c:v>
                </c:pt>
                <c:pt idx="6413">
                  <c:v>41058</c:v>
                </c:pt>
                <c:pt idx="6414">
                  <c:v>41059</c:v>
                </c:pt>
                <c:pt idx="6415">
                  <c:v>41060</c:v>
                </c:pt>
                <c:pt idx="6416">
                  <c:v>41061</c:v>
                </c:pt>
                <c:pt idx="6417">
                  <c:v>41064</c:v>
                </c:pt>
                <c:pt idx="6418">
                  <c:v>41065</c:v>
                </c:pt>
                <c:pt idx="6419">
                  <c:v>41066</c:v>
                </c:pt>
                <c:pt idx="6420">
                  <c:v>41067</c:v>
                </c:pt>
                <c:pt idx="6421">
                  <c:v>41068</c:v>
                </c:pt>
                <c:pt idx="6422">
                  <c:v>41071</c:v>
                </c:pt>
                <c:pt idx="6423">
                  <c:v>41072</c:v>
                </c:pt>
                <c:pt idx="6424">
                  <c:v>41073</c:v>
                </c:pt>
                <c:pt idx="6425">
                  <c:v>41074</c:v>
                </c:pt>
                <c:pt idx="6426">
                  <c:v>41075</c:v>
                </c:pt>
                <c:pt idx="6427">
                  <c:v>41078</c:v>
                </c:pt>
                <c:pt idx="6428">
                  <c:v>41079</c:v>
                </c:pt>
                <c:pt idx="6429">
                  <c:v>41080</c:v>
                </c:pt>
                <c:pt idx="6430">
                  <c:v>41081</c:v>
                </c:pt>
                <c:pt idx="6431">
                  <c:v>41082</c:v>
                </c:pt>
                <c:pt idx="6432">
                  <c:v>41085</c:v>
                </c:pt>
                <c:pt idx="6433">
                  <c:v>41086</c:v>
                </c:pt>
                <c:pt idx="6434">
                  <c:v>41087</c:v>
                </c:pt>
                <c:pt idx="6435">
                  <c:v>41088</c:v>
                </c:pt>
                <c:pt idx="6436">
                  <c:v>41089</c:v>
                </c:pt>
                <c:pt idx="6437">
                  <c:v>41092</c:v>
                </c:pt>
                <c:pt idx="6438">
                  <c:v>41093</c:v>
                </c:pt>
                <c:pt idx="6439">
                  <c:v>41095</c:v>
                </c:pt>
                <c:pt idx="6440">
                  <c:v>41096</c:v>
                </c:pt>
                <c:pt idx="6441">
                  <c:v>41099</c:v>
                </c:pt>
                <c:pt idx="6442">
                  <c:v>41100</c:v>
                </c:pt>
                <c:pt idx="6443">
                  <c:v>41101</c:v>
                </c:pt>
                <c:pt idx="6444">
                  <c:v>41102</c:v>
                </c:pt>
                <c:pt idx="6445">
                  <c:v>41103</c:v>
                </c:pt>
                <c:pt idx="6446">
                  <c:v>41106</c:v>
                </c:pt>
                <c:pt idx="6447">
                  <c:v>41107</c:v>
                </c:pt>
                <c:pt idx="6448">
                  <c:v>41108</c:v>
                </c:pt>
                <c:pt idx="6449">
                  <c:v>41109</c:v>
                </c:pt>
                <c:pt idx="6450">
                  <c:v>41110</c:v>
                </c:pt>
                <c:pt idx="6451">
                  <c:v>41113</c:v>
                </c:pt>
                <c:pt idx="6452">
                  <c:v>41114</c:v>
                </c:pt>
                <c:pt idx="6453">
                  <c:v>41115</c:v>
                </c:pt>
                <c:pt idx="6454">
                  <c:v>41116</c:v>
                </c:pt>
                <c:pt idx="6455">
                  <c:v>41117</c:v>
                </c:pt>
                <c:pt idx="6456">
                  <c:v>41120</c:v>
                </c:pt>
                <c:pt idx="6457">
                  <c:v>41121</c:v>
                </c:pt>
                <c:pt idx="6458">
                  <c:v>41122</c:v>
                </c:pt>
                <c:pt idx="6459">
                  <c:v>41123</c:v>
                </c:pt>
                <c:pt idx="6460">
                  <c:v>41124</c:v>
                </c:pt>
                <c:pt idx="6461">
                  <c:v>41127</c:v>
                </c:pt>
                <c:pt idx="6462">
                  <c:v>41128</c:v>
                </c:pt>
                <c:pt idx="6463">
                  <c:v>41129</c:v>
                </c:pt>
                <c:pt idx="6464">
                  <c:v>41130</c:v>
                </c:pt>
                <c:pt idx="6465">
                  <c:v>41131</c:v>
                </c:pt>
                <c:pt idx="6466">
                  <c:v>41134</c:v>
                </c:pt>
                <c:pt idx="6467">
                  <c:v>41135</c:v>
                </c:pt>
                <c:pt idx="6468">
                  <c:v>41136</c:v>
                </c:pt>
                <c:pt idx="6469">
                  <c:v>41137</c:v>
                </c:pt>
                <c:pt idx="6470">
                  <c:v>41138</c:v>
                </c:pt>
                <c:pt idx="6471">
                  <c:v>41141</c:v>
                </c:pt>
                <c:pt idx="6472">
                  <c:v>41142</c:v>
                </c:pt>
                <c:pt idx="6473">
                  <c:v>41143</c:v>
                </c:pt>
                <c:pt idx="6474">
                  <c:v>41144</c:v>
                </c:pt>
                <c:pt idx="6475">
                  <c:v>41145</c:v>
                </c:pt>
                <c:pt idx="6476">
                  <c:v>41148</c:v>
                </c:pt>
                <c:pt idx="6477">
                  <c:v>41149</c:v>
                </c:pt>
                <c:pt idx="6478">
                  <c:v>41150</c:v>
                </c:pt>
                <c:pt idx="6479">
                  <c:v>41151</c:v>
                </c:pt>
                <c:pt idx="6480">
                  <c:v>41152</c:v>
                </c:pt>
                <c:pt idx="6481">
                  <c:v>41156</c:v>
                </c:pt>
                <c:pt idx="6482">
                  <c:v>41157</c:v>
                </c:pt>
                <c:pt idx="6483">
                  <c:v>41158</c:v>
                </c:pt>
                <c:pt idx="6484">
                  <c:v>41159</c:v>
                </c:pt>
                <c:pt idx="6485">
                  <c:v>41162</c:v>
                </c:pt>
                <c:pt idx="6486">
                  <c:v>41163</c:v>
                </c:pt>
                <c:pt idx="6487">
                  <c:v>41164</c:v>
                </c:pt>
                <c:pt idx="6488">
                  <c:v>41165</c:v>
                </c:pt>
                <c:pt idx="6489">
                  <c:v>41166</c:v>
                </c:pt>
                <c:pt idx="6490">
                  <c:v>41169</c:v>
                </c:pt>
                <c:pt idx="6491">
                  <c:v>41170</c:v>
                </c:pt>
                <c:pt idx="6492">
                  <c:v>41171</c:v>
                </c:pt>
                <c:pt idx="6493">
                  <c:v>41172</c:v>
                </c:pt>
                <c:pt idx="6494">
                  <c:v>41173</c:v>
                </c:pt>
                <c:pt idx="6495">
                  <c:v>41176</c:v>
                </c:pt>
                <c:pt idx="6496">
                  <c:v>41177</c:v>
                </c:pt>
                <c:pt idx="6497">
                  <c:v>41178</c:v>
                </c:pt>
                <c:pt idx="6498">
                  <c:v>41179</c:v>
                </c:pt>
                <c:pt idx="6499">
                  <c:v>41180</c:v>
                </c:pt>
                <c:pt idx="6500">
                  <c:v>41183</c:v>
                </c:pt>
                <c:pt idx="6501">
                  <c:v>41184</c:v>
                </c:pt>
                <c:pt idx="6502">
                  <c:v>41185</c:v>
                </c:pt>
                <c:pt idx="6503">
                  <c:v>41186</c:v>
                </c:pt>
                <c:pt idx="6504">
                  <c:v>41187</c:v>
                </c:pt>
                <c:pt idx="6505">
                  <c:v>41190</c:v>
                </c:pt>
                <c:pt idx="6506">
                  <c:v>41191</c:v>
                </c:pt>
                <c:pt idx="6507">
                  <c:v>41192</c:v>
                </c:pt>
                <c:pt idx="6508">
                  <c:v>41193</c:v>
                </c:pt>
                <c:pt idx="6509">
                  <c:v>41194</c:v>
                </c:pt>
                <c:pt idx="6510">
                  <c:v>41197</c:v>
                </c:pt>
                <c:pt idx="6511">
                  <c:v>41198</c:v>
                </c:pt>
                <c:pt idx="6512">
                  <c:v>41199</c:v>
                </c:pt>
                <c:pt idx="6513">
                  <c:v>41200</c:v>
                </c:pt>
                <c:pt idx="6514">
                  <c:v>41201</c:v>
                </c:pt>
                <c:pt idx="6515">
                  <c:v>41204</c:v>
                </c:pt>
                <c:pt idx="6516">
                  <c:v>41205</c:v>
                </c:pt>
                <c:pt idx="6517">
                  <c:v>41206</c:v>
                </c:pt>
                <c:pt idx="6518">
                  <c:v>41207</c:v>
                </c:pt>
                <c:pt idx="6519">
                  <c:v>41208</c:v>
                </c:pt>
                <c:pt idx="6520">
                  <c:v>41211</c:v>
                </c:pt>
                <c:pt idx="6521">
                  <c:v>41212</c:v>
                </c:pt>
                <c:pt idx="6522">
                  <c:v>41213</c:v>
                </c:pt>
                <c:pt idx="6523">
                  <c:v>41214</c:v>
                </c:pt>
                <c:pt idx="6524">
                  <c:v>41215</c:v>
                </c:pt>
                <c:pt idx="6525">
                  <c:v>41218</c:v>
                </c:pt>
                <c:pt idx="6526">
                  <c:v>41219</c:v>
                </c:pt>
                <c:pt idx="6527">
                  <c:v>41220</c:v>
                </c:pt>
                <c:pt idx="6528">
                  <c:v>41221</c:v>
                </c:pt>
                <c:pt idx="6529">
                  <c:v>41222</c:v>
                </c:pt>
                <c:pt idx="6530">
                  <c:v>41225</c:v>
                </c:pt>
                <c:pt idx="6531">
                  <c:v>41226</c:v>
                </c:pt>
                <c:pt idx="6532">
                  <c:v>41227</c:v>
                </c:pt>
                <c:pt idx="6533">
                  <c:v>41228</c:v>
                </c:pt>
                <c:pt idx="6534">
                  <c:v>41229</c:v>
                </c:pt>
                <c:pt idx="6535">
                  <c:v>41232</c:v>
                </c:pt>
                <c:pt idx="6536">
                  <c:v>41233</c:v>
                </c:pt>
                <c:pt idx="6537">
                  <c:v>41234</c:v>
                </c:pt>
                <c:pt idx="6538">
                  <c:v>41236</c:v>
                </c:pt>
                <c:pt idx="6539">
                  <c:v>41239</c:v>
                </c:pt>
                <c:pt idx="6540">
                  <c:v>41240</c:v>
                </c:pt>
                <c:pt idx="6541">
                  <c:v>41241</c:v>
                </c:pt>
                <c:pt idx="6542">
                  <c:v>41242</c:v>
                </c:pt>
                <c:pt idx="6543">
                  <c:v>41243</c:v>
                </c:pt>
                <c:pt idx="6544">
                  <c:v>41246</c:v>
                </c:pt>
                <c:pt idx="6545">
                  <c:v>41247</c:v>
                </c:pt>
                <c:pt idx="6546">
                  <c:v>41248</c:v>
                </c:pt>
                <c:pt idx="6547">
                  <c:v>41249</c:v>
                </c:pt>
                <c:pt idx="6548">
                  <c:v>41250</c:v>
                </c:pt>
                <c:pt idx="6549">
                  <c:v>41253</c:v>
                </c:pt>
                <c:pt idx="6550">
                  <c:v>41254</c:v>
                </c:pt>
                <c:pt idx="6551">
                  <c:v>41255</c:v>
                </c:pt>
                <c:pt idx="6552">
                  <c:v>41256</c:v>
                </c:pt>
                <c:pt idx="6553">
                  <c:v>41257</c:v>
                </c:pt>
                <c:pt idx="6554">
                  <c:v>41260</c:v>
                </c:pt>
                <c:pt idx="6555">
                  <c:v>41261</c:v>
                </c:pt>
                <c:pt idx="6556">
                  <c:v>41262</c:v>
                </c:pt>
                <c:pt idx="6557">
                  <c:v>41263</c:v>
                </c:pt>
                <c:pt idx="6558">
                  <c:v>41264</c:v>
                </c:pt>
                <c:pt idx="6559">
                  <c:v>41267</c:v>
                </c:pt>
                <c:pt idx="6560">
                  <c:v>41269</c:v>
                </c:pt>
                <c:pt idx="6561">
                  <c:v>41270</c:v>
                </c:pt>
                <c:pt idx="6562">
                  <c:v>41271</c:v>
                </c:pt>
                <c:pt idx="6563">
                  <c:v>41274</c:v>
                </c:pt>
                <c:pt idx="6564">
                  <c:v>41276</c:v>
                </c:pt>
                <c:pt idx="6565">
                  <c:v>41277</c:v>
                </c:pt>
                <c:pt idx="6566">
                  <c:v>41278</c:v>
                </c:pt>
                <c:pt idx="6567">
                  <c:v>41281</c:v>
                </c:pt>
                <c:pt idx="6568">
                  <c:v>41282</c:v>
                </c:pt>
                <c:pt idx="6569">
                  <c:v>41283</c:v>
                </c:pt>
                <c:pt idx="6570">
                  <c:v>41284</c:v>
                </c:pt>
                <c:pt idx="6571">
                  <c:v>41285</c:v>
                </c:pt>
                <c:pt idx="6572">
                  <c:v>41288</c:v>
                </c:pt>
                <c:pt idx="6573">
                  <c:v>41289</c:v>
                </c:pt>
                <c:pt idx="6574">
                  <c:v>41290</c:v>
                </c:pt>
                <c:pt idx="6575">
                  <c:v>41291</c:v>
                </c:pt>
                <c:pt idx="6576">
                  <c:v>41292</c:v>
                </c:pt>
                <c:pt idx="6577">
                  <c:v>41296</c:v>
                </c:pt>
                <c:pt idx="6578">
                  <c:v>41297</c:v>
                </c:pt>
                <c:pt idx="6579">
                  <c:v>41298</c:v>
                </c:pt>
                <c:pt idx="6580">
                  <c:v>41299</c:v>
                </c:pt>
                <c:pt idx="6581">
                  <c:v>41302</c:v>
                </c:pt>
                <c:pt idx="6582">
                  <c:v>41303</c:v>
                </c:pt>
                <c:pt idx="6583">
                  <c:v>41304</c:v>
                </c:pt>
                <c:pt idx="6584">
                  <c:v>41305</c:v>
                </c:pt>
                <c:pt idx="6585">
                  <c:v>41306</c:v>
                </c:pt>
                <c:pt idx="6586">
                  <c:v>41309</c:v>
                </c:pt>
                <c:pt idx="6587">
                  <c:v>41310</c:v>
                </c:pt>
                <c:pt idx="6588">
                  <c:v>41311</c:v>
                </c:pt>
                <c:pt idx="6589">
                  <c:v>41312</c:v>
                </c:pt>
                <c:pt idx="6590">
                  <c:v>41313</c:v>
                </c:pt>
                <c:pt idx="6591">
                  <c:v>41316</c:v>
                </c:pt>
                <c:pt idx="6592">
                  <c:v>41317</c:v>
                </c:pt>
                <c:pt idx="6593">
                  <c:v>41318</c:v>
                </c:pt>
                <c:pt idx="6594">
                  <c:v>41319</c:v>
                </c:pt>
                <c:pt idx="6595">
                  <c:v>41320</c:v>
                </c:pt>
                <c:pt idx="6596">
                  <c:v>41324</c:v>
                </c:pt>
                <c:pt idx="6597">
                  <c:v>41325</c:v>
                </c:pt>
                <c:pt idx="6598">
                  <c:v>41326</c:v>
                </c:pt>
                <c:pt idx="6599">
                  <c:v>41327</c:v>
                </c:pt>
                <c:pt idx="6600">
                  <c:v>41330</c:v>
                </c:pt>
                <c:pt idx="6601">
                  <c:v>41331</c:v>
                </c:pt>
                <c:pt idx="6602">
                  <c:v>41332</c:v>
                </c:pt>
                <c:pt idx="6603">
                  <c:v>41333</c:v>
                </c:pt>
                <c:pt idx="6604">
                  <c:v>41334</c:v>
                </c:pt>
                <c:pt idx="6605">
                  <c:v>41337</c:v>
                </c:pt>
                <c:pt idx="6606">
                  <c:v>41338</c:v>
                </c:pt>
                <c:pt idx="6607">
                  <c:v>41339</c:v>
                </c:pt>
                <c:pt idx="6608">
                  <c:v>41340</c:v>
                </c:pt>
                <c:pt idx="6609">
                  <c:v>41341</c:v>
                </c:pt>
                <c:pt idx="6610">
                  <c:v>41344</c:v>
                </c:pt>
                <c:pt idx="6611">
                  <c:v>41345</c:v>
                </c:pt>
                <c:pt idx="6612">
                  <c:v>41346</c:v>
                </c:pt>
                <c:pt idx="6613">
                  <c:v>41347</c:v>
                </c:pt>
                <c:pt idx="6614">
                  <c:v>41348</c:v>
                </c:pt>
                <c:pt idx="6615">
                  <c:v>41351</c:v>
                </c:pt>
                <c:pt idx="6616">
                  <c:v>41352</c:v>
                </c:pt>
                <c:pt idx="6617">
                  <c:v>41353</c:v>
                </c:pt>
                <c:pt idx="6618">
                  <c:v>41354</c:v>
                </c:pt>
                <c:pt idx="6619">
                  <c:v>41355</c:v>
                </c:pt>
                <c:pt idx="6620">
                  <c:v>41358</c:v>
                </c:pt>
                <c:pt idx="6621">
                  <c:v>41359</c:v>
                </c:pt>
                <c:pt idx="6622">
                  <c:v>41360</c:v>
                </c:pt>
                <c:pt idx="6623">
                  <c:v>41361</c:v>
                </c:pt>
                <c:pt idx="6624">
                  <c:v>41365</c:v>
                </c:pt>
                <c:pt idx="6625">
                  <c:v>41366</c:v>
                </c:pt>
                <c:pt idx="6626">
                  <c:v>41367</c:v>
                </c:pt>
                <c:pt idx="6627">
                  <c:v>41368</c:v>
                </c:pt>
                <c:pt idx="6628">
                  <c:v>41369</c:v>
                </c:pt>
                <c:pt idx="6629">
                  <c:v>41372</c:v>
                </c:pt>
                <c:pt idx="6630">
                  <c:v>41373</c:v>
                </c:pt>
                <c:pt idx="6631">
                  <c:v>41374</c:v>
                </c:pt>
                <c:pt idx="6632">
                  <c:v>41375</c:v>
                </c:pt>
                <c:pt idx="6633">
                  <c:v>41376</c:v>
                </c:pt>
                <c:pt idx="6634">
                  <c:v>41379</c:v>
                </c:pt>
                <c:pt idx="6635">
                  <c:v>41380</c:v>
                </c:pt>
                <c:pt idx="6636">
                  <c:v>41381</c:v>
                </c:pt>
                <c:pt idx="6637">
                  <c:v>41382</c:v>
                </c:pt>
                <c:pt idx="6638">
                  <c:v>41383</c:v>
                </c:pt>
                <c:pt idx="6639">
                  <c:v>41386</c:v>
                </c:pt>
                <c:pt idx="6640">
                  <c:v>41387</c:v>
                </c:pt>
                <c:pt idx="6641">
                  <c:v>41388</c:v>
                </c:pt>
                <c:pt idx="6642">
                  <c:v>41389</c:v>
                </c:pt>
                <c:pt idx="6643">
                  <c:v>41390</c:v>
                </c:pt>
                <c:pt idx="6644">
                  <c:v>41393</c:v>
                </c:pt>
                <c:pt idx="6645">
                  <c:v>41394</c:v>
                </c:pt>
                <c:pt idx="6646">
                  <c:v>41395</c:v>
                </c:pt>
                <c:pt idx="6647">
                  <c:v>41396</c:v>
                </c:pt>
                <c:pt idx="6648">
                  <c:v>41397</c:v>
                </c:pt>
                <c:pt idx="6649">
                  <c:v>41400</c:v>
                </c:pt>
                <c:pt idx="6650">
                  <c:v>41401</c:v>
                </c:pt>
                <c:pt idx="6651">
                  <c:v>41402</c:v>
                </c:pt>
                <c:pt idx="6652">
                  <c:v>41403</c:v>
                </c:pt>
                <c:pt idx="6653">
                  <c:v>41404</c:v>
                </c:pt>
                <c:pt idx="6654">
                  <c:v>41407</c:v>
                </c:pt>
                <c:pt idx="6655">
                  <c:v>41408</c:v>
                </c:pt>
                <c:pt idx="6656">
                  <c:v>41409</c:v>
                </c:pt>
                <c:pt idx="6657">
                  <c:v>41410</c:v>
                </c:pt>
                <c:pt idx="6658">
                  <c:v>41411</c:v>
                </c:pt>
                <c:pt idx="6659">
                  <c:v>41414</c:v>
                </c:pt>
                <c:pt idx="6660">
                  <c:v>41415</c:v>
                </c:pt>
                <c:pt idx="6661">
                  <c:v>41416</c:v>
                </c:pt>
                <c:pt idx="6662">
                  <c:v>41417</c:v>
                </c:pt>
                <c:pt idx="6663">
                  <c:v>41418</c:v>
                </c:pt>
                <c:pt idx="6664">
                  <c:v>41422</c:v>
                </c:pt>
                <c:pt idx="6665">
                  <c:v>41423</c:v>
                </c:pt>
                <c:pt idx="6666">
                  <c:v>41424</c:v>
                </c:pt>
                <c:pt idx="6667">
                  <c:v>41425</c:v>
                </c:pt>
                <c:pt idx="6668">
                  <c:v>41428</c:v>
                </c:pt>
                <c:pt idx="6669">
                  <c:v>41429</c:v>
                </c:pt>
                <c:pt idx="6670">
                  <c:v>41430</c:v>
                </c:pt>
                <c:pt idx="6671">
                  <c:v>41431</c:v>
                </c:pt>
                <c:pt idx="6672">
                  <c:v>41432</c:v>
                </c:pt>
                <c:pt idx="6673">
                  <c:v>41435</c:v>
                </c:pt>
                <c:pt idx="6674">
                  <c:v>41436</c:v>
                </c:pt>
                <c:pt idx="6675">
                  <c:v>41437</c:v>
                </c:pt>
                <c:pt idx="6676">
                  <c:v>41438</c:v>
                </c:pt>
                <c:pt idx="6677">
                  <c:v>41439</c:v>
                </c:pt>
                <c:pt idx="6678">
                  <c:v>41442</c:v>
                </c:pt>
                <c:pt idx="6679">
                  <c:v>41443</c:v>
                </c:pt>
                <c:pt idx="6680">
                  <c:v>41444</c:v>
                </c:pt>
                <c:pt idx="6681">
                  <c:v>41445</c:v>
                </c:pt>
                <c:pt idx="6682">
                  <c:v>41446</c:v>
                </c:pt>
                <c:pt idx="6683">
                  <c:v>41449</c:v>
                </c:pt>
                <c:pt idx="6684">
                  <c:v>41450</c:v>
                </c:pt>
                <c:pt idx="6685">
                  <c:v>41451</c:v>
                </c:pt>
                <c:pt idx="6686">
                  <c:v>41452</c:v>
                </c:pt>
                <c:pt idx="6687">
                  <c:v>41453</c:v>
                </c:pt>
                <c:pt idx="6688">
                  <c:v>41456</c:v>
                </c:pt>
                <c:pt idx="6689">
                  <c:v>41457</c:v>
                </c:pt>
                <c:pt idx="6690">
                  <c:v>41458</c:v>
                </c:pt>
                <c:pt idx="6691">
                  <c:v>41460</c:v>
                </c:pt>
                <c:pt idx="6692">
                  <c:v>41463</c:v>
                </c:pt>
                <c:pt idx="6693">
                  <c:v>41464</c:v>
                </c:pt>
                <c:pt idx="6694">
                  <c:v>41465</c:v>
                </c:pt>
                <c:pt idx="6695">
                  <c:v>41466</c:v>
                </c:pt>
                <c:pt idx="6696">
                  <c:v>41467</c:v>
                </c:pt>
                <c:pt idx="6697">
                  <c:v>41470</c:v>
                </c:pt>
                <c:pt idx="6698">
                  <c:v>41471</c:v>
                </c:pt>
                <c:pt idx="6699">
                  <c:v>41472</c:v>
                </c:pt>
                <c:pt idx="6700">
                  <c:v>41473</c:v>
                </c:pt>
                <c:pt idx="6701">
                  <c:v>41474</c:v>
                </c:pt>
                <c:pt idx="6702">
                  <c:v>41477</c:v>
                </c:pt>
                <c:pt idx="6703">
                  <c:v>41478</c:v>
                </c:pt>
                <c:pt idx="6704">
                  <c:v>41479</c:v>
                </c:pt>
                <c:pt idx="6705">
                  <c:v>41480</c:v>
                </c:pt>
                <c:pt idx="6706">
                  <c:v>41481</c:v>
                </c:pt>
                <c:pt idx="6707">
                  <c:v>41484</c:v>
                </c:pt>
                <c:pt idx="6708">
                  <c:v>41485</c:v>
                </c:pt>
                <c:pt idx="6709">
                  <c:v>41486</c:v>
                </c:pt>
                <c:pt idx="6710">
                  <c:v>41487</c:v>
                </c:pt>
                <c:pt idx="6711">
                  <c:v>41488</c:v>
                </c:pt>
                <c:pt idx="6712">
                  <c:v>41491</c:v>
                </c:pt>
                <c:pt idx="6713">
                  <c:v>41492</c:v>
                </c:pt>
                <c:pt idx="6714">
                  <c:v>41493</c:v>
                </c:pt>
                <c:pt idx="6715">
                  <c:v>41494</c:v>
                </c:pt>
                <c:pt idx="6716">
                  <c:v>41495</c:v>
                </c:pt>
                <c:pt idx="6717">
                  <c:v>41498</c:v>
                </c:pt>
                <c:pt idx="6718">
                  <c:v>41499</c:v>
                </c:pt>
                <c:pt idx="6719">
                  <c:v>41500</c:v>
                </c:pt>
                <c:pt idx="6720">
                  <c:v>41501</c:v>
                </c:pt>
                <c:pt idx="6721">
                  <c:v>41502</c:v>
                </c:pt>
                <c:pt idx="6722">
                  <c:v>41505</c:v>
                </c:pt>
                <c:pt idx="6723">
                  <c:v>41506</c:v>
                </c:pt>
                <c:pt idx="6724">
                  <c:v>41507</c:v>
                </c:pt>
                <c:pt idx="6725">
                  <c:v>41508</c:v>
                </c:pt>
                <c:pt idx="6726">
                  <c:v>41509</c:v>
                </c:pt>
                <c:pt idx="6727">
                  <c:v>41512</c:v>
                </c:pt>
                <c:pt idx="6728">
                  <c:v>41513</c:v>
                </c:pt>
                <c:pt idx="6729">
                  <c:v>41514</c:v>
                </c:pt>
                <c:pt idx="6730">
                  <c:v>41515</c:v>
                </c:pt>
                <c:pt idx="6731">
                  <c:v>41516</c:v>
                </c:pt>
                <c:pt idx="6732">
                  <c:v>41520</c:v>
                </c:pt>
                <c:pt idx="6733">
                  <c:v>41521</c:v>
                </c:pt>
                <c:pt idx="6734">
                  <c:v>41522</c:v>
                </c:pt>
                <c:pt idx="6735">
                  <c:v>41523</c:v>
                </c:pt>
                <c:pt idx="6736">
                  <c:v>41526</c:v>
                </c:pt>
                <c:pt idx="6737">
                  <c:v>41527</c:v>
                </c:pt>
                <c:pt idx="6738">
                  <c:v>41528</c:v>
                </c:pt>
                <c:pt idx="6739">
                  <c:v>41529</c:v>
                </c:pt>
                <c:pt idx="6740">
                  <c:v>41530</c:v>
                </c:pt>
                <c:pt idx="6741">
                  <c:v>41533</c:v>
                </c:pt>
                <c:pt idx="6742">
                  <c:v>41534</c:v>
                </c:pt>
                <c:pt idx="6743">
                  <c:v>41535</c:v>
                </c:pt>
                <c:pt idx="6744">
                  <c:v>41536</c:v>
                </c:pt>
                <c:pt idx="6745">
                  <c:v>41537</c:v>
                </c:pt>
                <c:pt idx="6746">
                  <c:v>41540</c:v>
                </c:pt>
                <c:pt idx="6747">
                  <c:v>41541</c:v>
                </c:pt>
                <c:pt idx="6748">
                  <c:v>41542</c:v>
                </c:pt>
                <c:pt idx="6749">
                  <c:v>41543</c:v>
                </c:pt>
                <c:pt idx="6750">
                  <c:v>41544</c:v>
                </c:pt>
                <c:pt idx="6751">
                  <c:v>41547</c:v>
                </c:pt>
                <c:pt idx="6752">
                  <c:v>41548</c:v>
                </c:pt>
                <c:pt idx="6753">
                  <c:v>41549</c:v>
                </c:pt>
                <c:pt idx="6754">
                  <c:v>41550</c:v>
                </c:pt>
                <c:pt idx="6755">
                  <c:v>41551</c:v>
                </c:pt>
                <c:pt idx="6756">
                  <c:v>41554</c:v>
                </c:pt>
                <c:pt idx="6757">
                  <c:v>41555</c:v>
                </c:pt>
                <c:pt idx="6758">
                  <c:v>41556</c:v>
                </c:pt>
                <c:pt idx="6759">
                  <c:v>41557</c:v>
                </c:pt>
                <c:pt idx="6760">
                  <c:v>41558</c:v>
                </c:pt>
                <c:pt idx="6761">
                  <c:v>41561</c:v>
                </c:pt>
                <c:pt idx="6762">
                  <c:v>41562</c:v>
                </c:pt>
                <c:pt idx="6763">
                  <c:v>41563</c:v>
                </c:pt>
                <c:pt idx="6764">
                  <c:v>41564</c:v>
                </c:pt>
                <c:pt idx="6765">
                  <c:v>41565</c:v>
                </c:pt>
                <c:pt idx="6766">
                  <c:v>41568</c:v>
                </c:pt>
                <c:pt idx="6767">
                  <c:v>41569</c:v>
                </c:pt>
                <c:pt idx="6768">
                  <c:v>41570</c:v>
                </c:pt>
                <c:pt idx="6769">
                  <c:v>41571</c:v>
                </c:pt>
                <c:pt idx="6770">
                  <c:v>41572</c:v>
                </c:pt>
                <c:pt idx="6771">
                  <c:v>41575</c:v>
                </c:pt>
                <c:pt idx="6772">
                  <c:v>41576</c:v>
                </c:pt>
                <c:pt idx="6773">
                  <c:v>41577</c:v>
                </c:pt>
                <c:pt idx="6774">
                  <c:v>41578</c:v>
                </c:pt>
                <c:pt idx="6775">
                  <c:v>41579</c:v>
                </c:pt>
                <c:pt idx="6776">
                  <c:v>41582</c:v>
                </c:pt>
                <c:pt idx="6777">
                  <c:v>41583</c:v>
                </c:pt>
                <c:pt idx="6778">
                  <c:v>41584</c:v>
                </c:pt>
                <c:pt idx="6779">
                  <c:v>41585</c:v>
                </c:pt>
                <c:pt idx="6780">
                  <c:v>41586</c:v>
                </c:pt>
                <c:pt idx="6781">
                  <c:v>41589</c:v>
                </c:pt>
                <c:pt idx="6782">
                  <c:v>41590</c:v>
                </c:pt>
                <c:pt idx="6783">
                  <c:v>41591</c:v>
                </c:pt>
                <c:pt idx="6784">
                  <c:v>41592</c:v>
                </c:pt>
                <c:pt idx="6785">
                  <c:v>41593</c:v>
                </c:pt>
                <c:pt idx="6786">
                  <c:v>41596</c:v>
                </c:pt>
                <c:pt idx="6787">
                  <c:v>41597</c:v>
                </c:pt>
                <c:pt idx="6788">
                  <c:v>41598</c:v>
                </c:pt>
                <c:pt idx="6789">
                  <c:v>41599</c:v>
                </c:pt>
                <c:pt idx="6790">
                  <c:v>41600</c:v>
                </c:pt>
                <c:pt idx="6791">
                  <c:v>41603</c:v>
                </c:pt>
                <c:pt idx="6792">
                  <c:v>41604</c:v>
                </c:pt>
                <c:pt idx="6793">
                  <c:v>41605</c:v>
                </c:pt>
                <c:pt idx="6794">
                  <c:v>41607</c:v>
                </c:pt>
                <c:pt idx="6795">
                  <c:v>41610</c:v>
                </c:pt>
                <c:pt idx="6796">
                  <c:v>41611</c:v>
                </c:pt>
                <c:pt idx="6797">
                  <c:v>41612</c:v>
                </c:pt>
                <c:pt idx="6798">
                  <c:v>41613</c:v>
                </c:pt>
                <c:pt idx="6799">
                  <c:v>41614</c:v>
                </c:pt>
                <c:pt idx="6800">
                  <c:v>41617</c:v>
                </c:pt>
                <c:pt idx="6801">
                  <c:v>41618</c:v>
                </c:pt>
                <c:pt idx="6802">
                  <c:v>41619</c:v>
                </c:pt>
                <c:pt idx="6803">
                  <c:v>41620</c:v>
                </c:pt>
                <c:pt idx="6804">
                  <c:v>41621</c:v>
                </c:pt>
                <c:pt idx="6805">
                  <c:v>41624</c:v>
                </c:pt>
                <c:pt idx="6806">
                  <c:v>41625</c:v>
                </c:pt>
                <c:pt idx="6807">
                  <c:v>41626</c:v>
                </c:pt>
                <c:pt idx="6808">
                  <c:v>41627</c:v>
                </c:pt>
                <c:pt idx="6809">
                  <c:v>41628</c:v>
                </c:pt>
                <c:pt idx="6810">
                  <c:v>41631</c:v>
                </c:pt>
                <c:pt idx="6811">
                  <c:v>41632</c:v>
                </c:pt>
                <c:pt idx="6812">
                  <c:v>41634</c:v>
                </c:pt>
                <c:pt idx="6813">
                  <c:v>41635</c:v>
                </c:pt>
                <c:pt idx="6814">
                  <c:v>41638</c:v>
                </c:pt>
                <c:pt idx="6815">
                  <c:v>41639</c:v>
                </c:pt>
                <c:pt idx="6816">
                  <c:v>41641</c:v>
                </c:pt>
                <c:pt idx="6817">
                  <c:v>41642</c:v>
                </c:pt>
                <c:pt idx="6818">
                  <c:v>41645</c:v>
                </c:pt>
                <c:pt idx="6819">
                  <c:v>41646</c:v>
                </c:pt>
                <c:pt idx="6820">
                  <c:v>41647</c:v>
                </c:pt>
                <c:pt idx="6821">
                  <c:v>41648</c:v>
                </c:pt>
                <c:pt idx="6822">
                  <c:v>41649</c:v>
                </c:pt>
                <c:pt idx="6823">
                  <c:v>41652</c:v>
                </c:pt>
                <c:pt idx="6824">
                  <c:v>41653</c:v>
                </c:pt>
                <c:pt idx="6825">
                  <c:v>41654</c:v>
                </c:pt>
                <c:pt idx="6826">
                  <c:v>41655</c:v>
                </c:pt>
                <c:pt idx="6827">
                  <c:v>41656</c:v>
                </c:pt>
                <c:pt idx="6828">
                  <c:v>41659</c:v>
                </c:pt>
                <c:pt idx="6829">
                  <c:v>41660</c:v>
                </c:pt>
                <c:pt idx="6830">
                  <c:v>41661</c:v>
                </c:pt>
                <c:pt idx="6831">
                  <c:v>41662</c:v>
                </c:pt>
                <c:pt idx="6832">
                  <c:v>41663</c:v>
                </c:pt>
                <c:pt idx="6833">
                  <c:v>41666</c:v>
                </c:pt>
                <c:pt idx="6834">
                  <c:v>41667</c:v>
                </c:pt>
                <c:pt idx="6835">
                  <c:v>41668</c:v>
                </c:pt>
                <c:pt idx="6836">
                  <c:v>41669</c:v>
                </c:pt>
                <c:pt idx="6837">
                  <c:v>41670</c:v>
                </c:pt>
                <c:pt idx="6838">
                  <c:v>41673</c:v>
                </c:pt>
                <c:pt idx="6839">
                  <c:v>41674</c:v>
                </c:pt>
                <c:pt idx="6840">
                  <c:v>41675</c:v>
                </c:pt>
                <c:pt idx="6841">
                  <c:v>41676</c:v>
                </c:pt>
                <c:pt idx="6842">
                  <c:v>41677</c:v>
                </c:pt>
                <c:pt idx="6843">
                  <c:v>41680</c:v>
                </c:pt>
                <c:pt idx="6844">
                  <c:v>41681</c:v>
                </c:pt>
                <c:pt idx="6845">
                  <c:v>41682</c:v>
                </c:pt>
                <c:pt idx="6846">
                  <c:v>41683</c:v>
                </c:pt>
                <c:pt idx="6847">
                  <c:v>41684</c:v>
                </c:pt>
                <c:pt idx="6848">
                  <c:v>41688</c:v>
                </c:pt>
                <c:pt idx="6849">
                  <c:v>41689</c:v>
                </c:pt>
                <c:pt idx="6850">
                  <c:v>41690</c:v>
                </c:pt>
                <c:pt idx="6851">
                  <c:v>41691</c:v>
                </c:pt>
                <c:pt idx="6852">
                  <c:v>41694</c:v>
                </c:pt>
                <c:pt idx="6853">
                  <c:v>41695</c:v>
                </c:pt>
                <c:pt idx="6854">
                  <c:v>41696</c:v>
                </c:pt>
                <c:pt idx="6855">
                  <c:v>41697</c:v>
                </c:pt>
                <c:pt idx="6856">
                  <c:v>41698</c:v>
                </c:pt>
                <c:pt idx="6857">
                  <c:v>41701</c:v>
                </c:pt>
                <c:pt idx="6858">
                  <c:v>41702</c:v>
                </c:pt>
                <c:pt idx="6859">
                  <c:v>41703</c:v>
                </c:pt>
                <c:pt idx="6860">
                  <c:v>41704</c:v>
                </c:pt>
                <c:pt idx="6861">
                  <c:v>41705</c:v>
                </c:pt>
                <c:pt idx="6862">
                  <c:v>41708</c:v>
                </c:pt>
                <c:pt idx="6863">
                  <c:v>41709</c:v>
                </c:pt>
                <c:pt idx="6864">
                  <c:v>41710</c:v>
                </c:pt>
                <c:pt idx="6865">
                  <c:v>41711</c:v>
                </c:pt>
                <c:pt idx="6866">
                  <c:v>41712</c:v>
                </c:pt>
                <c:pt idx="6867">
                  <c:v>41715</c:v>
                </c:pt>
                <c:pt idx="6868">
                  <c:v>41716</c:v>
                </c:pt>
                <c:pt idx="6869">
                  <c:v>41717</c:v>
                </c:pt>
                <c:pt idx="6870">
                  <c:v>41718</c:v>
                </c:pt>
                <c:pt idx="6871">
                  <c:v>41719</c:v>
                </c:pt>
                <c:pt idx="6872">
                  <c:v>41722</c:v>
                </c:pt>
                <c:pt idx="6873">
                  <c:v>41723</c:v>
                </c:pt>
                <c:pt idx="6874">
                  <c:v>41724</c:v>
                </c:pt>
                <c:pt idx="6875">
                  <c:v>41725</c:v>
                </c:pt>
                <c:pt idx="6876">
                  <c:v>41726</c:v>
                </c:pt>
                <c:pt idx="6877">
                  <c:v>41729</c:v>
                </c:pt>
                <c:pt idx="6878">
                  <c:v>41730</c:v>
                </c:pt>
                <c:pt idx="6879">
                  <c:v>41731</c:v>
                </c:pt>
                <c:pt idx="6880">
                  <c:v>41732</c:v>
                </c:pt>
                <c:pt idx="6881">
                  <c:v>41733</c:v>
                </c:pt>
                <c:pt idx="6882">
                  <c:v>41736</c:v>
                </c:pt>
                <c:pt idx="6883">
                  <c:v>41737</c:v>
                </c:pt>
                <c:pt idx="6884">
                  <c:v>41738</c:v>
                </c:pt>
                <c:pt idx="6885">
                  <c:v>41739</c:v>
                </c:pt>
                <c:pt idx="6886">
                  <c:v>41740</c:v>
                </c:pt>
                <c:pt idx="6887">
                  <c:v>41743</c:v>
                </c:pt>
                <c:pt idx="6888">
                  <c:v>41744</c:v>
                </c:pt>
                <c:pt idx="6889">
                  <c:v>41745</c:v>
                </c:pt>
                <c:pt idx="6890">
                  <c:v>41746</c:v>
                </c:pt>
                <c:pt idx="6891">
                  <c:v>41750</c:v>
                </c:pt>
                <c:pt idx="6892">
                  <c:v>41751</c:v>
                </c:pt>
                <c:pt idx="6893">
                  <c:v>41752</c:v>
                </c:pt>
                <c:pt idx="6894">
                  <c:v>41753</c:v>
                </c:pt>
                <c:pt idx="6895">
                  <c:v>41754</c:v>
                </c:pt>
                <c:pt idx="6896">
                  <c:v>41757</c:v>
                </c:pt>
                <c:pt idx="6897">
                  <c:v>41758</c:v>
                </c:pt>
                <c:pt idx="6898">
                  <c:v>41759</c:v>
                </c:pt>
                <c:pt idx="6899">
                  <c:v>41760</c:v>
                </c:pt>
                <c:pt idx="6900">
                  <c:v>41761</c:v>
                </c:pt>
                <c:pt idx="6901">
                  <c:v>41764</c:v>
                </c:pt>
                <c:pt idx="6902">
                  <c:v>41765</c:v>
                </c:pt>
                <c:pt idx="6903">
                  <c:v>41766</c:v>
                </c:pt>
                <c:pt idx="6904">
                  <c:v>41767</c:v>
                </c:pt>
                <c:pt idx="6905">
                  <c:v>41768</c:v>
                </c:pt>
                <c:pt idx="6906">
                  <c:v>41771</c:v>
                </c:pt>
                <c:pt idx="6907">
                  <c:v>41772</c:v>
                </c:pt>
                <c:pt idx="6908">
                  <c:v>41773</c:v>
                </c:pt>
                <c:pt idx="6909">
                  <c:v>41774</c:v>
                </c:pt>
                <c:pt idx="6910">
                  <c:v>41775</c:v>
                </c:pt>
                <c:pt idx="6911">
                  <c:v>41778</c:v>
                </c:pt>
                <c:pt idx="6912">
                  <c:v>41779</c:v>
                </c:pt>
                <c:pt idx="6913">
                  <c:v>41780</c:v>
                </c:pt>
                <c:pt idx="6914">
                  <c:v>41781</c:v>
                </c:pt>
                <c:pt idx="6915">
                  <c:v>41782</c:v>
                </c:pt>
                <c:pt idx="6916">
                  <c:v>41785</c:v>
                </c:pt>
                <c:pt idx="6917">
                  <c:v>41786</c:v>
                </c:pt>
                <c:pt idx="6918">
                  <c:v>41787</c:v>
                </c:pt>
                <c:pt idx="6919">
                  <c:v>41788</c:v>
                </c:pt>
                <c:pt idx="6920">
                  <c:v>41789</c:v>
                </c:pt>
                <c:pt idx="6921">
                  <c:v>41792</c:v>
                </c:pt>
                <c:pt idx="6922">
                  <c:v>41793</c:v>
                </c:pt>
                <c:pt idx="6923">
                  <c:v>41794</c:v>
                </c:pt>
                <c:pt idx="6924">
                  <c:v>41795</c:v>
                </c:pt>
                <c:pt idx="6925">
                  <c:v>41796</c:v>
                </c:pt>
                <c:pt idx="6926">
                  <c:v>41799</c:v>
                </c:pt>
                <c:pt idx="6927">
                  <c:v>41800</c:v>
                </c:pt>
                <c:pt idx="6928">
                  <c:v>41801</c:v>
                </c:pt>
                <c:pt idx="6929">
                  <c:v>41802</c:v>
                </c:pt>
                <c:pt idx="6930">
                  <c:v>41803</c:v>
                </c:pt>
                <c:pt idx="6931">
                  <c:v>41806</c:v>
                </c:pt>
                <c:pt idx="6932">
                  <c:v>41807</c:v>
                </c:pt>
                <c:pt idx="6933">
                  <c:v>41808</c:v>
                </c:pt>
                <c:pt idx="6934">
                  <c:v>41809</c:v>
                </c:pt>
                <c:pt idx="6935">
                  <c:v>41810</c:v>
                </c:pt>
                <c:pt idx="6936">
                  <c:v>41813</c:v>
                </c:pt>
                <c:pt idx="6937">
                  <c:v>41814</c:v>
                </c:pt>
                <c:pt idx="6938">
                  <c:v>41815</c:v>
                </c:pt>
                <c:pt idx="6939">
                  <c:v>41816</c:v>
                </c:pt>
                <c:pt idx="6940">
                  <c:v>41817</c:v>
                </c:pt>
                <c:pt idx="6941">
                  <c:v>41820</c:v>
                </c:pt>
                <c:pt idx="6942">
                  <c:v>41821</c:v>
                </c:pt>
                <c:pt idx="6943">
                  <c:v>41822</c:v>
                </c:pt>
                <c:pt idx="6944">
                  <c:v>41823</c:v>
                </c:pt>
                <c:pt idx="6945">
                  <c:v>41827</c:v>
                </c:pt>
                <c:pt idx="6946">
                  <c:v>41828</c:v>
                </c:pt>
                <c:pt idx="6947">
                  <c:v>41829</c:v>
                </c:pt>
                <c:pt idx="6948">
                  <c:v>41830</c:v>
                </c:pt>
                <c:pt idx="6949">
                  <c:v>41831</c:v>
                </c:pt>
                <c:pt idx="6950">
                  <c:v>41834</c:v>
                </c:pt>
                <c:pt idx="6951">
                  <c:v>41835</c:v>
                </c:pt>
                <c:pt idx="6952">
                  <c:v>41836</c:v>
                </c:pt>
                <c:pt idx="6953">
                  <c:v>41837</c:v>
                </c:pt>
                <c:pt idx="6954">
                  <c:v>41838</c:v>
                </c:pt>
                <c:pt idx="6955">
                  <c:v>41841</c:v>
                </c:pt>
                <c:pt idx="6956">
                  <c:v>41842</c:v>
                </c:pt>
                <c:pt idx="6957">
                  <c:v>41843</c:v>
                </c:pt>
                <c:pt idx="6958">
                  <c:v>41844</c:v>
                </c:pt>
                <c:pt idx="6959">
                  <c:v>41845</c:v>
                </c:pt>
                <c:pt idx="6960">
                  <c:v>41848</c:v>
                </c:pt>
                <c:pt idx="6961">
                  <c:v>41849</c:v>
                </c:pt>
                <c:pt idx="6962">
                  <c:v>41850</c:v>
                </c:pt>
                <c:pt idx="6963">
                  <c:v>41851</c:v>
                </c:pt>
                <c:pt idx="6964">
                  <c:v>41852</c:v>
                </c:pt>
                <c:pt idx="6965">
                  <c:v>41855</c:v>
                </c:pt>
                <c:pt idx="6966">
                  <c:v>41856</c:v>
                </c:pt>
                <c:pt idx="6967">
                  <c:v>41857</c:v>
                </c:pt>
                <c:pt idx="6968">
                  <c:v>41858</c:v>
                </c:pt>
                <c:pt idx="6969">
                  <c:v>41859</c:v>
                </c:pt>
                <c:pt idx="6970">
                  <c:v>41862</c:v>
                </c:pt>
                <c:pt idx="6971">
                  <c:v>41863</c:v>
                </c:pt>
                <c:pt idx="6972">
                  <c:v>41864</c:v>
                </c:pt>
                <c:pt idx="6973">
                  <c:v>41865</c:v>
                </c:pt>
                <c:pt idx="6974">
                  <c:v>41866</c:v>
                </c:pt>
                <c:pt idx="6975">
                  <c:v>41869</c:v>
                </c:pt>
                <c:pt idx="6976">
                  <c:v>41870</c:v>
                </c:pt>
                <c:pt idx="6977">
                  <c:v>41871</c:v>
                </c:pt>
                <c:pt idx="6978">
                  <c:v>41872</c:v>
                </c:pt>
                <c:pt idx="6979">
                  <c:v>41873</c:v>
                </c:pt>
                <c:pt idx="6980">
                  <c:v>41876</c:v>
                </c:pt>
                <c:pt idx="6981">
                  <c:v>41877</c:v>
                </c:pt>
                <c:pt idx="6982">
                  <c:v>41878</c:v>
                </c:pt>
                <c:pt idx="6983">
                  <c:v>41879</c:v>
                </c:pt>
                <c:pt idx="6984">
                  <c:v>41880</c:v>
                </c:pt>
                <c:pt idx="6985">
                  <c:v>41884</c:v>
                </c:pt>
                <c:pt idx="6986">
                  <c:v>41885</c:v>
                </c:pt>
                <c:pt idx="6987">
                  <c:v>41886</c:v>
                </c:pt>
                <c:pt idx="6988">
                  <c:v>41887</c:v>
                </c:pt>
                <c:pt idx="6989">
                  <c:v>41890</c:v>
                </c:pt>
                <c:pt idx="6990">
                  <c:v>41891</c:v>
                </c:pt>
                <c:pt idx="6991">
                  <c:v>41892</c:v>
                </c:pt>
                <c:pt idx="6992">
                  <c:v>41893</c:v>
                </c:pt>
                <c:pt idx="6993">
                  <c:v>41894</c:v>
                </c:pt>
                <c:pt idx="6994">
                  <c:v>41897</c:v>
                </c:pt>
                <c:pt idx="6995">
                  <c:v>41898</c:v>
                </c:pt>
                <c:pt idx="6996">
                  <c:v>41899</c:v>
                </c:pt>
                <c:pt idx="6997">
                  <c:v>41900</c:v>
                </c:pt>
                <c:pt idx="6998">
                  <c:v>41901</c:v>
                </c:pt>
                <c:pt idx="6999">
                  <c:v>41904</c:v>
                </c:pt>
                <c:pt idx="7000">
                  <c:v>41905</c:v>
                </c:pt>
                <c:pt idx="7001">
                  <c:v>41906</c:v>
                </c:pt>
                <c:pt idx="7002">
                  <c:v>41907</c:v>
                </c:pt>
                <c:pt idx="7003">
                  <c:v>41908</c:v>
                </c:pt>
                <c:pt idx="7004">
                  <c:v>41911</c:v>
                </c:pt>
                <c:pt idx="7005">
                  <c:v>41912</c:v>
                </c:pt>
                <c:pt idx="7006">
                  <c:v>41913</c:v>
                </c:pt>
                <c:pt idx="7007">
                  <c:v>41914</c:v>
                </c:pt>
                <c:pt idx="7008">
                  <c:v>41915</c:v>
                </c:pt>
                <c:pt idx="7009">
                  <c:v>41918</c:v>
                </c:pt>
                <c:pt idx="7010">
                  <c:v>41919</c:v>
                </c:pt>
                <c:pt idx="7011">
                  <c:v>41920</c:v>
                </c:pt>
                <c:pt idx="7012">
                  <c:v>41921</c:v>
                </c:pt>
                <c:pt idx="7013">
                  <c:v>41922</c:v>
                </c:pt>
                <c:pt idx="7014">
                  <c:v>41925</c:v>
                </c:pt>
                <c:pt idx="7015">
                  <c:v>41926</c:v>
                </c:pt>
                <c:pt idx="7016">
                  <c:v>41927</c:v>
                </c:pt>
                <c:pt idx="7017">
                  <c:v>41928</c:v>
                </c:pt>
                <c:pt idx="7018">
                  <c:v>41929</c:v>
                </c:pt>
                <c:pt idx="7019">
                  <c:v>41932</c:v>
                </c:pt>
                <c:pt idx="7020">
                  <c:v>41933</c:v>
                </c:pt>
                <c:pt idx="7021">
                  <c:v>41934</c:v>
                </c:pt>
                <c:pt idx="7022">
                  <c:v>41935</c:v>
                </c:pt>
                <c:pt idx="7023">
                  <c:v>41936</c:v>
                </c:pt>
                <c:pt idx="7024">
                  <c:v>41939</c:v>
                </c:pt>
                <c:pt idx="7025">
                  <c:v>41940</c:v>
                </c:pt>
                <c:pt idx="7026">
                  <c:v>41941</c:v>
                </c:pt>
                <c:pt idx="7027">
                  <c:v>41942</c:v>
                </c:pt>
                <c:pt idx="7028">
                  <c:v>41943</c:v>
                </c:pt>
                <c:pt idx="7029">
                  <c:v>41946</c:v>
                </c:pt>
                <c:pt idx="7030">
                  <c:v>41947</c:v>
                </c:pt>
                <c:pt idx="7031">
                  <c:v>41948</c:v>
                </c:pt>
                <c:pt idx="7032">
                  <c:v>41949</c:v>
                </c:pt>
                <c:pt idx="7033">
                  <c:v>41950</c:v>
                </c:pt>
                <c:pt idx="7034">
                  <c:v>41953</c:v>
                </c:pt>
                <c:pt idx="7035">
                  <c:v>41954</c:v>
                </c:pt>
                <c:pt idx="7036">
                  <c:v>41955</c:v>
                </c:pt>
                <c:pt idx="7037">
                  <c:v>41956</c:v>
                </c:pt>
                <c:pt idx="7038">
                  <c:v>41957</c:v>
                </c:pt>
                <c:pt idx="7039">
                  <c:v>41960</c:v>
                </c:pt>
                <c:pt idx="7040">
                  <c:v>41961</c:v>
                </c:pt>
                <c:pt idx="7041">
                  <c:v>41962</c:v>
                </c:pt>
                <c:pt idx="7042">
                  <c:v>41963</c:v>
                </c:pt>
                <c:pt idx="7043">
                  <c:v>41964</c:v>
                </c:pt>
                <c:pt idx="7044">
                  <c:v>41967</c:v>
                </c:pt>
                <c:pt idx="7045">
                  <c:v>41968</c:v>
                </c:pt>
                <c:pt idx="7046">
                  <c:v>41969</c:v>
                </c:pt>
                <c:pt idx="7047">
                  <c:v>41971</c:v>
                </c:pt>
                <c:pt idx="7048">
                  <c:v>41974</c:v>
                </c:pt>
                <c:pt idx="7049">
                  <c:v>41975</c:v>
                </c:pt>
                <c:pt idx="7050">
                  <c:v>41976</c:v>
                </c:pt>
                <c:pt idx="7051">
                  <c:v>41977</c:v>
                </c:pt>
                <c:pt idx="7052">
                  <c:v>41978</c:v>
                </c:pt>
                <c:pt idx="7053">
                  <c:v>41981</c:v>
                </c:pt>
                <c:pt idx="7054">
                  <c:v>41982</c:v>
                </c:pt>
                <c:pt idx="7055">
                  <c:v>41983</c:v>
                </c:pt>
                <c:pt idx="7056">
                  <c:v>41984</c:v>
                </c:pt>
                <c:pt idx="7057">
                  <c:v>41985</c:v>
                </c:pt>
                <c:pt idx="7058">
                  <c:v>41988</c:v>
                </c:pt>
                <c:pt idx="7059">
                  <c:v>41989</c:v>
                </c:pt>
                <c:pt idx="7060">
                  <c:v>41990</c:v>
                </c:pt>
                <c:pt idx="7061">
                  <c:v>41991</c:v>
                </c:pt>
                <c:pt idx="7062">
                  <c:v>41992</c:v>
                </c:pt>
                <c:pt idx="7063">
                  <c:v>41995</c:v>
                </c:pt>
                <c:pt idx="7064">
                  <c:v>41996</c:v>
                </c:pt>
                <c:pt idx="7065">
                  <c:v>41997</c:v>
                </c:pt>
                <c:pt idx="7066">
                  <c:v>41999</c:v>
                </c:pt>
                <c:pt idx="7067">
                  <c:v>42002</c:v>
                </c:pt>
                <c:pt idx="7068">
                  <c:v>42003</c:v>
                </c:pt>
                <c:pt idx="7069">
                  <c:v>42004</c:v>
                </c:pt>
                <c:pt idx="7070">
                  <c:v>42006</c:v>
                </c:pt>
                <c:pt idx="7071">
                  <c:v>42009</c:v>
                </c:pt>
                <c:pt idx="7072">
                  <c:v>42010</c:v>
                </c:pt>
                <c:pt idx="7073">
                  <c:v>42011</c:v>
                </c:pt>
                <c:pt idx="7074">
                  <c:v>42012</c:v>
                </c:pt>
                <c:pt idx="7075">
                  <c:v>42013</c:v>
                </c:pt>
                <c:pt idx="7076">
                  <c:v>42016</c:v>
                </c:pt>
                <c:pt idx="7077">
                  <c:v>42017</c:v>
                </c:pt>
                <c:pt idx="7078">
                  <c:v>42018</c:v>
                </c:pt>
                <c:pt idx="7079">
                  <c:v>42019</c:v>
                </c:pt>
                <c:pt idx="7080">
                  <c:v>42020</c:v>
                </c:pt>
                <c:pt idx="7081">
                  <c:v>42024</c:v>
                </c:pt>
                <c:pt idx="7082">
                  <c:v>42025</c:v>
                </c:pt>
                <c:pt idx="7083">
                  <c:v>42026</c:v>
                </c:pt>
                <c:pt idx="7084">
                  <c:v>42027</c:v>
                </c:pt>
                <c:pt idx="7085">
                  <c:v>42030</c:v>
                </c:pt>
                <c:pt idx="7086">
                  <c:v>42031</c:v>
                </c:pt>
                <c:pt idx="7087">
                  <c:v>42032</c:v>
                </c:pt>
                <c:pt idx="7088">
                  <c:v>42033</c:v>
                </c:pt>
                <c:pt idx="7089">
                  <c:v>42034</c:v>
                </c:pt>
                <c:pt idx="7090">
                  <c:v>42037</c:v>
                </c:pt>
                <c:pt idx="7091">
                  <c:v>42038</c:v>
                </c:pt>
                <c:pt idx="7092">
                  <c:v>42039</c:v>
                </c:pt>
                <c:pt idx="7093">
                  <c:v>42040</c:v>
                </c:pt>
                <c:pt idx="7094">
                  <c:v>42041</c:v>
                </c:pt>
                <c:pt idx="7095">
                  <c:v>42044</c:v>
                </c:pt>
                <c:pt idx="7096">
                  <c:v>42045</c:v>
                </c:pt>
                <c:pt idx="7097">
                  <c:v>42046</c:v>
                </c:pt>
                <c:pt idx="7098">
                  <c:v>42047</c:v>
                </c:pt>
                <c:pt idx="7099">
                  <c:v>42048</c:v>
                </c:pt>
                <c:pt idx="7100">
                  <c:v>42051</c:v>
                </c:pt>
                <c:pt idx="7101">
                  <c:v>42052</c:v>
                </c:pt>
                <c:pt idx="7102">
                  <c:v>42053</c:v>
                </c:pt>
                <c:pt idx="7103">
                  <c:v>42054</c:v>
                </c:pt>
                <c:pt idx="7104">
                  <c:v>42055</c:v>
                </c:pt>
                <c:pt idx="7105">
                  <c:v>42058</c:v>
                </c:pt>
                <c:pt idx="7106">
                  <c:v>42059</c:v>
                </c:pt>
                <c:pt idx="7107">
                  <c:v>42060</c:v>
                </c:pt>
                <c:pt idx="7108">
                  <c:v>42061</c:v>
                </c:pt>
                <c:pt idx="7109">
                  <c:v>42062</c:v>
                </c:pt>
                <c:pt idx="7110">
                  <c:v>42065</c:v>
                </c:pt>
                <c:pt idx="7111">
                  <c:v>42066</c:v>
                </c:pt>
                <c:pt idx="7112">
                  <c:v>42067</c:v>
                </c:pt>
                <c:pt idx="7113">
                  <c:v>42068</c:v>
                </c:pt>
                <c:pt idx="7114">
                  <c:v>42069</c:v>
                </c:pt>
                <c:pt idx="7115">
                  <c:v>42072</c:v>
                </c:pt>
                <c:pt idx="7116">
                  <c:v>42073</c:v>
                </c:pt>
                <c:pt idx="7117">
                  <c:v>42074</c:v>
                </c:pt>
                <c:pt idx="7118">
                  <c:v>42075</c:v>
                </c:pt>
                <c:pt idx="7119">
                  <c:v>42076</c:v>
                </c:pt>
                <c:pt idx="7120">
                  <c:v>42079</c:v>
                </c:pt>
                <c:pt idx="7121">
                  <c:v>42080</c:v>
                </c:pt>
                <c:pt idx="7122">
                  <c:v>42081</c:v>
                </c:pt>
                <c:pt idx="7123">
                  <c:v>42082</c:v>
                </c:pt>
                <c:pt idx="7124">
                  <c:v>42083</c:v>
                </c:pt>
                <c:pt idx="7125">
                  <c:v>42086</c:v>
                </c:pt>
                <c:pt idx="7126">
                  <c:v>42087</c:v>
                </c:pt>
                <c:pt idx="7127">
                  <c:v>42088</c:v>
                </c:pt>
                <c:pt idx="7128">
                  <c:v>42089</c:v>
                </c:pt>
                <c:pt idx="7129">
                  <c:v>42090</c:v>
                </c:pt>
                <c:pt idx="7130">
                  <c:v>42093</c:v>
                </c:pt>
                <c:pt idx="7131">
                  <c:v>42094</c:v>
                </c:pt>
                <c:pt idx="7132">
                  <c:v>42095</c:v>
                </c:pt>
                <c:pt idx="7133">
                  <c:v>42096</c:v>
                </c:pt>
                <c:pt idx="7134">
                  <c:v>42100</c:v>
                </c:pt>
                <c:pt idx="7135">
                  <c:v>42101</c:v>
                </c:pt>
                <c:pt idx="7136">
                  <c:v>42102</c:v>
                </c:pt>
                <c:pt idx="7137">
                  <c:v>42103</c:v>
                </c:pt>
                <c:pt idx="7138">
                  <c:v>42104</c:v>
                </c:pt>
                <c:pt idx="7139">
                  <c:v>42107</c:v>
                </c:pt>
                <c:pt idx="7140">
                  <c:v>42108</c:v>
                </c:pt>
                <c:pt idx="7141">
                  <c:v>42109</c:v>
                </c:pt>
                <c:pt idx="7142">
                  <c:v>42110</c:v>
                </c:pt>
                <c:pt idx="7143">
                  <c:v>42111</c:v>
                </c:pt>
                <c:pt idx="7144">
                  <c:v>42114</c:v>
                </c:pt>
                <c:pt idx="7145">
                  <c:v>42115</c:v>
                </c:pt>
                <c:pt idx="7146">
                  <c:v>42116</c:v>
                </c:pt>
                <c:pt idx="7147">
                  <c:v>42117</c:v>
                </c:pt>
                <c:pt idx="7148">
                  <c:v>42118</c:v>
                </c:pt>
                <c:pt idx="7149">
                  <c:v>42121</c:v>
                </c:pt>
                <c:pt idx="7150">
                  <c:v>42122</c:v>
                </c:pt>
                <c:pt idx="7151">
                  <c:v>42123</c:v>
                </c:pt>
                <c:pt idx="7152">
                  <c:v>42124</c:v>
                </c:pt>
                <c:pt idx="7153">
                  <c:v>42125</c:v>
                </c:pt>
                <c:pt idx="7154">
                  <c:v>42128</c:v>
                </c:pt>
                <c:pt idx="7155">
                  <c:v>42129</c:v>
                </c:pt>
                <c:pt idx="7156">
                  <c:v>42130</c:v>
                </c:pt>
                <c:pt idx="7157">
                  <c:v>42131</c:v>
                </c:pt>
                <c:pt idx="7158">
                  <c:v>42132</c:v>
                </c:pt>
                <c:pt idx="7159">
                  <c:v>42135</c:v>
                </c:pt>
                <c:pt idx="7160">
                  <c:v>42136</c:v>
                </c:pt>
                <c:pt idx="7161">
                  <c:v>42137</c:v>
                </c:pt>
                <c:pt idx="7162">
                  <c:v>42138</c:v>
                </c:pt>
                <c:pt idx="7163">
                  <c:v>42139</c:v>
                </c:pt>
                <c:pt idx="7164">
                  <c:v>42142</c:v>
                </c:pt>
                <c:pt idx="7165">
                  <c:v>42143</c:v>
                </c:pt>
                <c:pt idx="7166">
                  <c:v>42144</c:v>
                </c:pt>
                <c:pt idx="7167">
                  <c:v>42145</c:v>
                </c:pt>
                <c:pt idx="7168">
                  <c:v>42146</c:v>
                </c:pt>
                <c:pt idx="7169">
                  <c:v>42150</c:v>
                </c:pt>
                <c:pt idx="7170">
                  <c:v>42151</c:v>
                </c:pt>
                <c:pt idx="7171">
                  <c:v>42152</c:v>
                </c:pt>
                <c:pt idx="7172">
                  <c:v>42153</c:v>
                </c:pt>
                <c:pt idx="7173">
                  <c:v>42156</c:v>
                </c:pt>
                <c:pt idx="7174">
                  <c:v>42157</c:v>
                </c:pt>
                <c:pt idx="7175">
                  <c:v>42158</c:v>
                </c:pt>
                <c:pt idx="7176">
                  <c:v>42159</c:v>
                </c:pt>
                <c:pt idx="7177">
                  <c:v>42160</c:v>
                </c:pt>
                <c:pt idx="7178">
                  <c:v>42163</c:v>
                </c:pt>
                <c:pt idx="7179">
                  <c:v>42164</c:v>
                </c:pt>
                <c:pt idx="7180">
                  <c:v>42165</c:v>
                </c:pt>
                <c:pt idx="7181">
                  <c:v>42166</c:v>
                </c:pt>
                <c:pt idx="7182">
                  <c:v>42167</c:v>
                </c:pt>
                <c:pt idx="7183">
                  <c:v>42170</c:v>
                </c:pt>
                <c:pt idx="7184">
                  <c:v>42171</c:v>
                </c:pt>
                <c:pt idx="7185">
                  <c:v>42172</c:v>
                </c:pt>
                <c:pt idx="7186">
                  <c:v>42173</c:v>
                </c:pt>
                <c:pt idx="7187">
                  <c:v>42174</c:v>
                </c:pt>
                <c:pt idx="7188">
                  <c:v>42177</c:v>
                </c:pt>
                <c:pt idx="7189">
                  <c:v>42178</c:v>
                </c:pt>
                <c:pt idx="7190">
                  <c:v>42179</c:v>
                </c:pt>
                <c:pt idx="7191">
                  <c:v>42180</c:v>
                </c:pt>
                <c:pt idx="7192">
                  <c:v>42181</c:v>
                </c:pt>
                <c:pt idx="7193">
                  <c:v>42184</c:v>
                </c:pt>
                <c:pt idx="7194">
                  <c:v>42185</c:v>
                </c:pt>
                <c:pt idx="7195">
                  <c:v>42186</c:v>
                </c:pt>
                <c:pt idx="7196">
                  <c:v>42187</c:v>
                </c:pt>
                <c:pt idx="7197">
                  <c:v>42188</c:v>
                </c:pt>
                <c:pt idx="7198">
                  <c:v>42191</c:v>
                </c:pt>
                <c:pt idx="7199">
                  <c:v>42192</c:v>
                </c:pt>
                <c:pt idx="7200">
                  <c:v>42193</c:v>
                </c:pt>
                <c:pt idx="7201">
                  <c:v>42194</c:v>
                </c:pt>
                <c:pt idx="7202">
                  <c:v>42195</c:v>
                </c:pt>
                <c:pt idx="7203">
                  <c:v>42198</c:v>
                </c:pt>
                <c:pt idx="7204">
                  <c:v>42199</c:v>
                </c:pt>
                <c:pt idx="7205">
                  <c:v>42200</c:v>
                </c:pt>
                <c:pt idx="7206">
                  <c:v>42201</c:v>
                </c:pt>
                <c:pt idx="7207">
                  <c:v>42202</c:v>
                </c:pt>
                <c:pt idx="7208">
                  <c:v>42205</c:v>
                </c:pt>
                <c:pt idx="7209">
                  <c:v>42206</c:v>
                </c:pt>
                <c:pt idx="7210">
                  <c:v>42207</c:v>
                </c:pt>
                <c:pt idx="7211">
                  <c:v>42208</c:v>
                </c:pt>
                <c:pt idx="7212">
                  <c:v>42209</c:v>
                </c:pt>
                <c:pt idx="7213">
                  <c:v>42212</c:v>
                </c:pt>
                <c:pt idx="7214">
                  <c:v>42213</c:v>
                </c:pt>
                <c:pt idx="7215">
                  <c:v>42214</c:v>
                </c:pt>
                <c:pt idx="7216">
                  <c:v>42215</c:v>
                </c:pt>
                <c:pt idx="7217">
                  <c:v>42216</c:v>
                </c:pt>
                <c:pt idx="7218">
                  <c:v>42219</c:v>
                </c:pt>
                <c:pt idx="7219">
                  <c:v>42220</c:v>
                </c:pt>
                <c:pt idx="7220">
                  <c:v>42221</c:v>
                </c:pt>
                <c:pt idx="7221">
                  <c:v>42222</c:v>
                </c:pt>
                <c:pt idx="7222">
                  <c:v>42223</c:v>
                </c:pt>
                <c:pt idx="7223">
                  <c:v>42226</c:v>
                </c:pt>
                <c:pt idx="7224">
                  <c:v>42227</c:v>
                </c:pt>
                <c:pt idx="7225">
                  <c:v>42228</c:v>
                </c:pt>
                <c:pt idx="7226">
                  <c:v>42229</c:v>
                </c:pt>
                <c:pt idx="7227">
                  <c:v>42230</c:v>
                </c:pt>
                <c:pt idx="7228">
                  <c:v>42233</c:v>
                </c:pt>
                <c:pt idx="7229">
                  <c:v>42234</c:v>
                </c:pt>
                <c:pt idx="7230">
                  <c:v>42235</c:v>
                </c:pt>
                <c:pt idx="7231">
                  <c:v>42236</c:v>
                </c:pt>
                <c:pt idx="7232">
                  <c:v>42237</c:v>
                </c:pt>
                <c:pt idx="7233">
                  <c:v>42240</c:v>
                </c:pt>
                <c:pt idx="7234">
                  <c:v>42241</c:v>
                </c:pt>
                <c:pt idx="7235">
                  <c:v>42242</c:v>
                </c:pt>
                <c:pt idx="7236">
                  <c:v>42243</c:v>
                </c:pt>
                <c:pt idx="7237">
                  <c:v>42244</c:v>
                </c:pt>
                <c:pt idx="7238">
                  <c:v>42247</c:v>
                </c:pt>
                <c:pt idx="7239">
                  <c:v>42248</c:v>
                </c:pt>
                <c:pt idx="7240">
                  <c:v>42249</c:v>
                </c:pt>
                <c:pt idx="7241">
                  <c:v>42250</c:v>
                </c:pt>
                <c:pt idx="7242">
                  <c:v>42251</c:v>
                </c:pt>
                <c:pt idx="7243">
                  <c:v>42254</c:v>
                </c:pt>
                <c:pt idx="7244">
                  <c:v>42255</c:v>
                </c:pt>
                <c:pt idx="7245">
                  <c:v>42256</c:v>
                </c:pt>
                <c:pt idx="7246">
                  <c:v>42257</c:v>
                </c:pt>
                <c:pt idx="7247">
                  <c:v>42258</c:v>
                </c:pt>
                <c:pt idx="7248">
                  <c:v>42261</c:v>
                </c:pt>
                <c:pt idx="7249">
                  <c:v>42262</c:v>
                </c:pt>
                <c:pt idx="7250">
                  <c:v>42263</c:v>
                </c:pt>
                <c:pt idx="7251">
                  <c:v>42264</c:v>
                </c:pt>
                <c:pt idx="7252">
                  <c:v>42265</c:v>
                </c:pt>
                <c:pt idx="7253">
                  <c:v>42268</c:v>
                </c:pt>
                <c:pt idx="7254">
                  <c:v>42269</c:v>
                </c:pt>
                <c:pt idx="7255">
                  <c:v>42270</c:v>
                </c:pt>
                <c:pt idx="7256">
                  <c:v>42271</c:v>
                </c:pt>
                <c:pt idx="7257">
                  <c:v>42272</c:v>
                </c:pt>
                <c:pt idx="7258">
                  <c:v>42275</c:v>
                </c:pt>
                <c:pt idx="7259">
                  <c:v>42276</c:v>
                </c:pt>
                <c:pt idx="7260">
                  <c:v>42277</c:v>
                </c:pt>
                <c:pt idx="7261">
                  <c:v>42278</c:v>
                </c:pt>
                <c:pt idx="7262">
                  <c:v>42279</c:v>
                </c:pt>
                <c:pt idx="7263">
                  <c:v>42282</c:v>
                </c:pt>
                <c:pt idx="7264">
                  <c:v>42283</c:v>
                </c:pt>
                <c:pt idx="7265">
                  <c:v>42284</c:v>
                </c:pt>
                <c:pt idx="7266">
                  <c:v>42285</c:v>
                </c:pt>
                <c:pt idx="7267">
                  <c:v>42286</c:v>
                </c:pt>
                <c:pt idx="7268">
                  <c:v>42289</c:v>
                </c:pt>
                <c:pt idx="7269">
                  <c:v>42290</c:v>
                </c:pt>
                <c:pt idx="7270">
                  <c:v>42291</c:v>
                </c:pt>
                <c:pt idx="7271">
                  <c:v>42292</c:v>
                </c:pt>
                <c:pt idx="7272">
                  <c:v>42293</c:v>
                </c:pt>
                <c:pt idx="7273">
                  <c:v>42296</c:v>
                </c:pt>
                <c:pt idx="7274">
                  <c:v>42297</c:v>
                </c:pt>
                <c:pt idx="7275">
                  <c:v>42298</c:v>
                </c:pt>
                <c:pt idx="7276">
                  <c:v>42299</c:v>
                </c:pt>
                <c:pt idx="7277">
                  <c:v>42300</c:v>
                </c:pt>
                <c:pt idx="7278">
                  <c:v>42303</c:v>
                </c:pt>
                <c:pt idx="7279">
                  <c:v>42304</c:v>
                </c:pt>
                <c:pt idx="7280">
                  <c:v>42305</c:v>
                </c:pt>
                <c:pt idx="7281">
                  <c:v>42306</c:v>
                </c:pt>
                <c:pt idx="7282">
                  <c:v>42307</c:v>
                </c:pt>
                <c:pt idx="7283">
                  <c:v>42310</c:v>
                </c:pt>
                <c:pt idx="7284">
                  <c:v>42311</c:v>
                </c:pt>
                <c:pt idx="7285">
                  <c:v>42312</c:v>
                </c:pt>
                <c:pt idx="7286">
                  <c:v>42313</c:v>
                </c:pt>
                <c:pt idx="7287">
                  <c:v>42314</c:v>
                </c:pt>
                <c:pt idx="7288">
                  <c:v>42317</c:v>
                </c:pt>
                <c:pt idx="7289">
                  <c:v>42318</c:v>
                </c:pt>
                <c:pt idx="7290">
                  <c:v>42319</c:v>
                </c:pt>
                <c:pt idx="7291">
                  <c:v>42320</c:v>
                </c:pt>
                <c:pt idx="7292">
                  <c:v>42321</c:v>
                </c:pt>
                <c:pt idx="7293">
                  <c:v>42324</c:v>
                </c:pt>
                <c:pt idx="7294">
                  <c:v>42325</c:v>
                </c:pt>
                <c:pt idx="7295">
                  <c:v>42326</c:v>
                </c:pt>
                <c:pt idx="7296">
                  <c:v>42327</c:v>
                </c:pt>
                <c:pt idx="7297">
                  <c:v>42328</c:v>
                </c:pt>
                <c:pt idx="7298">
                  <c:v>42331</c:v>
                </c:pt>
                <c:pt idx="7299">
                  <c:v>42332</c:v>
                </c:pt>
                <c:pt idx="7300">
                  <c:v>42333</c:v>
                </c:pt>
                <c:pt idx="7301">
                  <c:v>42334</c:v>
                </c:pt>
                <c:pt idx="7302">
                  <c:v>42335</c:v>
                </c:pt>
                <c:pt idx="7303">
                  <c:v>42338</c:v>
                </c:pt>
                <c:pt idx="7304">
                  <c:v>42339</c:v>
                </c:pt>
                <c:pt idx="7305">
                  <c:v>42340</c:v>
                </c:pt>
                <c:pt idx="7306">
                  <c:v>42341</c:v>
                </c:pt>
                <c:pt idx="7307">
                  <c:v>42342</c:v>
                </c:pt>
                <c:pt idx="7308">
                  <c:v>42345</c:v>
                </c:pt>
                <c:pt idx="7309">
                  <c:v>42346</c:v>
                </c:pt>
                <c:pt idx="7310">
                  <c:v>42347</c:v>
                </c:pt>
                <c:pt idx="7311">
                  <c:v>42348</c:v>
                </c:pt>
                <c:pt idx="7312">
                  <c:v>42349</c:v>
                </c:pt>
                <c:pt idx="7313">
                  <c:v>42352</c:v>
                </c:pt>
                <c:pt idx="7314">
                  <c:v>42353</c:v>
                </c:pt>
                <c:pt idx="7315">
                  <c:v>42354</c:v>
                </c:pt>
                <c:pt idx="7316">
                  <c:v>42355</c:v>
                </c:pt>
                <c:pt idx="7317">
                  <c:v>42356</c:v>
                </c:pt>
                <c:pt idx="7318">
                  <c:v>42359</c:v>
                </c:pt>
                <c:pt idx="7319">
                  <c:v>42360</c:v>
                </c:pt>
                <c:pt idx="7320">
                  <c:v>42361</c:v>
                </c:pt>
                <c:pt idx="7321">
                  <c:v>42362</c:v>
                </c:pt>
                <c:pt idx="7322">
                  <c:v>42366</c:v>
                </c:pt>
                <c:pt idx="7323">
                  <c:v>42367</c:v>
                </c:pt>
                <c:pt idx="7324">
                  <c:v>42368</c:v>
                </c:pt>
                <c:pt idx="7325">
                  <c:v>42369</c:v>
                </c:pt>
                <c:pt idx="7326">
                  <c:v>42373</c:v>
                </c:pt>
                <c:pt idx="7327">
                  <c:v>42374</c:v>
                </c:pt>
                <c:pt idx="7328">
                  <c:v>42375</c:v>
                </c:pt>
                <c:pt idx="7329">
                  <c:v>42376</c:v>
                </c:pt>
                <c:pt idx="7330">
                  <c:v>42377</c:v>
                </c:pt>
                <c:pt idx="7331">
                  <c:v>42380</c:v>
                </c:pt>
                <c:pt idx="7332">
                  <c:v>42381</c:v>
                </c:pt>
                <c:pt idx="7333">
                  <c:v>42382</c:v>
                </c:pt>
                <c:pt idx="7334">
                  <c:v>42383</c:v>
                </c:pt>
                <c:pt idx="7335">
                  <c:v>42384</c:v>
                </c:pt>
                <c:pt idx="7336">
                  <c:v>42387</c:v>
                </c:pt>
                <c:pt idx="7337">
                  <c:v>42388</c:v>
                </c:pt>
                <c:pt idx="7338">
                  <c:v>42389</c:v>
                </c:pt>
                <c:pt idx="7339">
                  <c:v>42390</c:v>
                </c:pt>
                <c:pt idx="7340">
                  <c:v>42391</c:v>
                </c:pt>
                <c:pt idx="7341">
                  <c:v>42394</c:v>
                </c:pt>
                <c:pt idx="7342">
                  <c:v>42395</c:v>
                </c:pt>
                <c:pt idx="7343">
                  <c:v>42396</c:v>
                </c:pt>
                <c:pt idx="7344">
                  <c:v>42397</c:v>
                </c:pt>
                <c:pt idx="7345">
                  <c:v>42398</c:v>
                </c:pt>
                <c:pt idx="7346">
                  <c:v>42401</c:v>
                </c:pt>
              </c:numCache>
            </c:numRef>
          </c:cat>
          <c:val>
            <c:numRef>
              <c:f>'Data 1'!$B$4:$B$7350</c:f>
              <c:numCache>
                <c:formatCode>General</c:formatCode>
                <c:ptCount val="7347"/>
                <c:pt idx="0">
                  <c:v>18.63</c:v>
                </c:pt>
                <c:pt idx="1">
                  <c:v>18.45</c:v>
                </c:pt>
                <c:pt idx="2">
                  <c:v>18.55</c:v>
                </c:pt>
                <c:pt idx="3">
                  <c:v>18.600000000000001</c:v>
                </c:pt>
                <c:pt idx="4">
                  <c:v>18.63</c:v>
                </c:pt>
                <c:pt idx="5">
                  <c:v>18.600000000000001</c:v>
                </c:pt>
                <c:pt idx="6">
                  <c:v>18.600000000000001</c:v>
                </c:pt>
                <c:pt idx="7">
                  <c:v>18.579999999999998</c:v>
                </c:pt>
                <c:pt idx="8">
                  <c:v>18.649999999999999</c:v>
                </c:pt>
                <c:pt idx="9">
                  <c:v>18.68</c:v>
                </c:pt>
                <c:pt idx="10">
                  <c:v>18.75</c:v>
                </c:pt>
                <c:pt idx="11">
                  <c:v>18.78</c:v>
                </c:pt>
                <c:pt idx="12">
                  <c:v>18.649999999999999</c:v>
                </c:pt>
                <c:pt idx="13">
                  <c:v>18.75</c:v>
                </c:pt>
                <c:pt idx="14">
                  <c:v>18.78</c:v>
                </c:pt>
                <c:pt idx="15">
                  <c:v>18.78</c:v>
                </c:pt>
                <c:pt idx="16">
                  <c:v>18.68</c:v>
                </c:pt>
                <c:pt idx="17">
                  <c:v>18.78</c:v>
                </c:pt>
                <c:pt idx="19">
                  <c:v>18.899999999999999</c:v>
                </c:pt>
                <c:pt idx="20">
                  <c:v>19.03</c:v>
                </c:pt>
                <c:pt idx="21">
                  <c:v>19.05</c:v>
                </c:pt>
                <c:pt idx="22">
                  <c:v>19.05</c:v>
                </c:pt>
                <c:pt idx="23">
                  <c:v>19.100000000000001</c:v>
                </c:pt>
                <c:pt idx="24">
                  <c:v>18.899999999999999</c:v>
                </c:pt>
                <c:pt idx="25">
                  <c:v>18.75</c:v>
                </c:pt>
                <c:pt idx="26">
                  <c:v>18.7</c:v>
                </c:pt>
                <c:pt idx="27">
                  <c:v>19.079999999999998</c:v>
                </c:pt>
                <c:pt idx="28">
                  <c:v>19.149999999999999</c:v>
                </c:pt>
                <c:pt idx="29">
                  <c:v>19.079999999999998</c:v>
                </c:pt>
                <c:pt idx="30">
                  <c:v>18.98</c:v>
                </c:pt>
                <c:pt idx="31">
                  <c:v>19.25</c:v>
                </c:pt>
                <c:pt idx="32">
                  <c:v>19.329999999999998</c:v>
                </c:pt>
                <c:pt idx="33">
                  <c:v>19.48</c:v>
                </c:pt>
                <c:pt idx="34">
                  <c:v>19.5</c:v>
                </c:pt>
                <c:pt idx="35">
                  <c:v>19.48</c:v>
                </c:pt>
                <c:pt idx="36">
                  <c:v>19.68</c:v>
                </c:pt>
                <c:pt idx="37">
                  <c:v>19.73</c:v>
                </c:pt>
                <c:pt idx="38">
                  <c:v>19.829999999999998</c:v>
                </c:pt>
                <c:pt idx="39">
                  <c:v>19.88</c:v>
                </c:pt>
                <c:pt idx="40">
                  <c:v>20.28</c:v>
                </c:pt>
                <c:pt idx="41">
                  <c:v>20.399999999999999</c:v>
                </c:pt>
                <c:pt idx="42">
                  <c:v>20.63</c:v>
                </c:pt>
                <c:pt idx="43">
                  <c:v>20.55</c:v>
                </c:pt>
                <c:pt idx="44">
                  <c:v>20.350000000000001</c:v>
                </c:pt>
                <c:pt idx="45">
                  <c:v>20.329999999999998</c:v>
                </c:pt>
                <c:pt idx="46">
                  <c:v>20.149999999999999</c:v>
                </c:pt>
                <c:pt idx="47">
                  <c:v>19.579999999999998</c:v>
                </c:pt>
                <c:pt idx="48">
                  <c:v>19.3</c:v>
                </c:pt>
                <c:pt idx="49">
                  <c:v>19.78</c:v>
                </c:pt>
                <c:pt idx="50">
                  <c:v>19.98</c:v>
                </c:pt>
                <c:pt idx="51">
                  <c:v>20.2</c:v>
                </c:pt>
                <c:pt idx="52">
                  <c:v>20.03</c:v>
                </c:pt>
                <c:pt idx="53">
                  <c:v>20.95</c:v>
                </c:pt>
                <c:pt idx="54">
                  <c:v>20.65</c:v>
                </c:pt>
                <c:pt idx="55">
                  <c:v>19.8</c:v>
                </c:pt>
                <c:pt idx="56">
                  <c:v>19.75</c:v>
                </c:pt>
                <c:pt idx="57">
                  <c:v>19.649999999999999</c:v>
                </c:pt>
                <c:pt idx="58">
                  <c:v>19.43</c:v>
                </c:pt>
                <c:pt idx="59">
                  <c:v>19.45</c:v>
                </c:pt>
                <c:pt idx="60">
                  <c:v>19.5</c:v>
                </c:pt>
                <c:pt idx="61">
                  <c:v>19.399999999999999</c:v>
                </c:pt>
                <c:pt idx="62">
                  <c:v>19.25</c:v>
                </c:pt>
                <c:pt idx="63">
                  <c:v>18.850000000000001</c:v>
                </c:pt>
                <c:pt idx="64">
                  <c:v>18.75</c:v>
                </c:pt>
                <c:pt idx="65">
                  <c:v>18.5</c:v>
                </c:pt>
                <c:pt idx="66">
                  <c:v>18.3</c:v>
                </c:pt>
                <c:pt idx="67">
                  <c:v>18.100000000000001</c:v>
                </c:pt>
                <c:pt idx="68">
                  <c:v>17.48</c:v>
                </c:pt>
                <c:pt idx="69">
                  <c:v>17.55</c:v>
                </c:pt>
                <c:pt idx="70">
                  <c:v>18.100000000000001</c:v>
                </c:pt>
                <c:pt idx="71">
                  <c:v>18.28</c:v>
                </c:pt>
                <c:pt idx="72">
                  <c:v>18.2</c:v>
                </c:pt>
                <c:pt idx="73">
                  <c:v>18.63</c:v>
                </c:pt>
                <c:pt idx="74">
                  <c:v>18.43</c:v>
                </c:pt>
                <c:pt idx="75">
                  <c:v>18.399999999999999</c:v>
                </c:pt>
                <c:pt idx="76">
                  <c:v>18.18</c:v>
                </c:pt>
                <c:pt idx="77">
                  <c:v>18.13</c:v>
                </c:pt>
                <c:pt idx="78">
                  <c:v>17.600000000000001</c:v>
                </c:pt>
                <c:pt idx="79">
                  <c:v>17.68</c:v>
                </c:pt>
                <c:pt idx="80">
                  <c:v>17.899999999999999</c:v>
                </c:pt>
                <c:pt idx="81">
                  <c:v>18.3</c:v>
                </c:pt>
                <c:pt idx="82">
                  <c:v>18.18</c:v>
                </c:pt>
                <c:pt idx="83">
                  <c:v>18.149999999999999</c:v>
                </c:pt>
                <c:pt idx="84">
                  <c:v>18.53</c:v>
                </c:pt>
                <c:pt idx="85">
                  <c:v>18.53</c:v>
                </c:pt>
                <c:pt idx="86">
                  <c:v>18.43</c:v>
                </c:pt>
                <c:pt idx="87">
                  <c:v>18.3</c:v>
                </c:pt>
                <c:pt idx="88">
                  <c:v>18.28</c:v>
                </c:pt>
                <c:pt idx="89">
                  <c:v>18.48</c:v>
                </c:pt>
                <c:pt idx="90">
                  <c:v>18.48</c:v>
                </c:pt>
                <c:pt idx="91">
                  <c:v>18.68</c:v>
                </c:pt>
                <c:pt idx="92">
                  <c:v>18.600000000000001</c:v>
                </c:pt>
                <c:pt idx="93">
                  <c:v>18.649999999999999</c:v>
                </c:pt>
                <c:pt idx="94">
                  <c:v>18.5</c:v>
                </c:pt>
                <c:pt idx="95">
                  <c:v>18.48</c:v>
                </c:pt>
                <c:pt idx="96">
                  <c:v>18.5</c:v>
                </c:pt>
                <c:pt idx="97">
                  <c:v>18.649999999999999</c:v>
                </c:pt>
                <c:pt idx="98">
                  <c:v>18.78</c:v>
                </c:pt>
                <c:pt idx="99">
                  <c:v>18.600000000000001</c:v>
                </c:pt>
                <c:pt idx="100">
                  <c:v>18.579999999999998</c:v>
                </c:pt>
                <c:pt idx="101">
                  <c:v>18.63</c:v>
                </c:pt>
                <c:pt idx="102">
                  <c:v>18.600000000000001</c:v>
                </c:pt>
                <c:pt idx="103">
                  <c:v>18.55</c:v>
                </c:pt>
                <c:pt idx="104">
                  <c:v>18.55</c:v>
                </c:pt>
                <c:pt idx="105">
                  <c:v>18.68</c:v>
                </c:pt>
                <c:pt idx="106">
                  <c:v>18.68</c:v>
                </c:pt>
                <c:pt idx="107">
                  <c:v>19</c:v>
                </c:pt>
                <c:pt idx="108">
                  <c:v>19.100000000000001</c:v>
                </c:pt>
                <c:pt idx="109">
                  <c:v>18.78</c:v>
                </c:pt>
                <c:pt idx="110">
                  <c:v>18.93</c:v>
                </c:pt>
                <c:pt idx="111">
                  <c:v>19.13</c:v>
                </c:pt>
                <c:pt idx="112">
                  <c:v>18.98</c:v>
                </c:pt>
                <c:pt idx="113">
                  <c:v>18.75</c:v>
                </c:pt>
                <c:pt idx="114">
                  <c:v>18.8</c:v>
                </c:pt>
                <c:pt idx="115">
                  <c:v>18.850000000000001</c:v>
                </c:pt>
                <c:pt idx="116">
                  <c:v>18.75</c:v>
                </c:pt>
                <c:pt idx="117">
                  <c:v>18.8</c:v>
                </c:pt>
                <c:pt idx="118">
                  <c:v>18.63</c:v>
                </c:pt>
                <c:pt idx="119">
                  <c:v>18.38</c:v>
                </c:pt>
                <c:pt idx="120">
                  <c:v>17.93</c:v>
                </c:pt>
                <c:pt idx="121">
                  <c:v>17.850000000000001</c:v>
                </c:pt>
                <c:pt idx="122">
                  <c:v>17.95</c:v>
                </c:pt>
                <c:pt idx="123">
                  <c:v>17.5</c:v>
                </c:pt>
                <c:pt idx="124">
                  <c:v>17.75</c:v>
                </c:pt>
                <c:pt idx="125">
                  <c:v>17.8</c:v>
                </c:pt>
                <c:pt idx="126">
                  <c:v>17.850000000000001</c:v>
                </c:pt>
                <c:pt idx="127">
                  <c:v>17.8</c:v>
                </c:pt>
                <c:pt idx="128">
                  <c:v>17.68</c:v>
                </c:pt>
                <c:pt idx="129">
                  <c:v>17.399999999999999</c:v>
                </c:pt>
                <c:pt idx="130">
                  <c:v>17.18</c:v>
                </c:pt>
                <c:pt idx="131">
                  <c:v>17.48</c:v>
                </c:pt>
                <c:pt idx="132">
                  <c:v>17.600000000000001</c:v>
                </c:pt>
                <c:pt idx="133">
                  <c:v>17.899999999999999</c:v>
                </c:pt>
                <c:pt idx="134">
                  <c:v>17.829999999999998</c:v>
                </c:pt>
                <c:pt idx="135">
                  <c:v>17.68</c:v>
                </c:pt>
                <c:pt idx="136">
                  <c:v>17.73</c:v>
                </c:pt>
                <c:pt idx="137">
                  <c:v>17.78</c:v>
                </c:pt>
                <c:pt idx="138">
                  <c:v>17.7</c:v>
                </c:pt>
                <c:pt idx="139">
                  <c:v>17.649999999999999</c:v>
                </c:pt>
                <c:pt idx="140">
                  <c:v>17.7</c:v>
                </c:pt>
                <c:pt idx="141">
                  <c:v>17.93</c:v>
                </c:pt>
                <c:pt idx="142">
                  <c:v>18</c:v>
                </c:pt>
                <c:pt idx="143">
                  <c:v>17.78</c:v>
                </c:pt>
                <c:pt idx="144">
                  <c:v>17.579999999999998</c:v>
                </c:pt>
                <c:pt idx="145">
                  <c:v>17.43</c:v>
                </c:pt>
                <c:pt idx="146">
                  <c:v>17.55</c:v>
                </c:pt>
                <c:pt idx="147">
                  <c:v>17.73</c:v>
                </c:pt>
                <c:pt idx="148">
                  <c:v>16.8</c:v>
                </c:pt>
                <c:pt idx="149">
                  <c:v>16.2</c:v>
                </c:pt>
                <c:pt idx="150">
                  <c:v>15.93</c:v>
                </c:pt>
                <c:pt idx="151">
                  <c:v>15.03</c:v>
                </c:pt>
                <c:pt idx="152">
                  <c:v>15.6</c:v>
                </c:pt>
                <c:pt idx="153">
                  <c:v>15.4</c:v>
                </c:pt>
                <c:pt idx="154">
                  <c:v>16.7</c:v>
                </c:pt>
                <c:pt idx="155">
                  <c:v>17.25</c:v>
                </c:pt>
                <c:pt idx="156">
                  <c:v>17.100000000000001</c:v>
                </c:pt>
                <c:pt idx="157">
                  <c:v>17</c:v>
                </c:pt>
                <c:pt idx="158">
                  <c:v>17.38</c:v>
                </c:pt>
                <c:pt idx="159">
                  <c:v>17.850000000000001</c:v>
                </c:pt>
                <c:pt idx="160">
                  <c:v>17.600000000000001</c:v>
                </c:pt>
                <c:pt idx="161">
                  <c:v>17.95</c:v>
                </c:pt>
                <c:pt idx="162">
                  <c:v>17.079999999999998</c:v>
                </c:pt>
                <c:pt idx="163">
                  <c:v>17.899999999999999</c:v>
                </c:pt>
                <c:pt idx="165">
                  <c:v>16.88</c:v>
                </c:pt>
                <c:pt idx="166">
                  <c:v>16.649999999999999</c:v>
                </c:pt>
                <c:pt idx="167">
                  <c:v>15.95</c:v>
                </c:pt>
                <c:pt idx="168">
                  <c:v>16.38</c:v>
                </c:pt>
                <c:pt idx="169">
                  <c:v>16.55</c:v>
                </c:pt>
                <c:pt idx="170">
                  <c:v>16.649999999999999</c:v>
                </c:pt>
                <c:pt idx="171">
                  <c:v>16.829999999999998</c:v>
                </c:pt>
                <c:pt idx="172">
                  <c:v>17.100000000000001</c:v>
                </c:pt>
                <c:pt idx="173">
                  <c:v>16.829999999999998</c:v>
                </c:pt>
                <c:pt idx="174">
                  <c:v>17.079999999999998</c:v>
                </c:pt>
                <c:pt idx="175">
                  <c:v>16.7</c:v>
                </c:pt>
                <c:pt idx="176">
                  <c:v>16.45</c:v>
                </c:pt>
                <c:pt idx="178">
                  <c:v>16.13</c:v>
                </c:pt>
                <c:pt idx="179">
                  <c:v>16.100000000000001</c:v>
                </c:pt>
                <c:pt idx="180">
                  <c:v>16.28</c:v>
                </c:pt>
                <c:pt idx="181">
                  <c:v>16.100000000000001</c:v>
                </c:pt>
                <c:pt idx="182">
                  <c:v>16.18</c:v>
                </c:pt>
                <c:pt idx="183">
                  <c:v>16.149999999999999</c:v>
                </c:pt>
                <c:pt idx="184">
                  <c:v>16.18</c:v>
                </c:pt>
                <c:pt idx="185">
                  <c:v>16.100000000000001</c:v>
                </c:pt>
                <c:pt idx="186">
                  <c:v>16.5</c:v>
                </c:pt>
                <c:pt idx="187">
                  <c:v>16.399999999999999</c:v>
                </c:pt>
                <c:pt idx="188">
                  <c:v>16.13</c:v>
                </c:pt>
                <c:pt idx="189">
                  <c:v>16.100000000000001</c:v>
                </c:pt>
                <c:pt idx="190">
                  <c:v>15.75</c:v>
                </c:pt>
                <c:pt idx="191">
                  <c:v>15.68</c:v>
                </c:pt>
                <c:pt idx="192">
                  <c:v>15.63</c:v>
                </c:pt>
                <c:pt idx="193">
                  <c:v>15.85</c:v>
                </c:pt>
                <c:pt idx="194">
                  <c:v>15.48</c:v>
                </c:pt>
                <c:pt idx="195">
                  <c:v>15.55</c:v>
                </c:pt>
                <c:pt idx="196">
                  <c:v>15.38</c:v>
                </c:pt>
                <c:pt idx="197">
                  <c:v>15.58</c:v>
                </c:pt>
                <c:pt idx="198">
                  <c:v>15.35</c:v>
                </c:pt>
                <c:pt idx="199">
                  <c:v>14.85</c:v>
                </c:pt>
                <c:pt idx="200">
                  <c:v>14.65</c:v>
                </c:pt>
                <c:pt idx="201">
                  <c:v>14.73</c:v>
                </c:pt>
                <c:pt idx="202">
                  <c:v>14.18</c:v>
                </c:pt>
                <c:pt idx="203">
                  <c:v>13.8</c:v>
                </c:pt>
                <c:pt idx="204">
                  <c:v>14</c:v>
                </c:pt>
                <c:pt idx="205">
                  <c:v>14</c:v>
                </c:pt>
                <c:pt idx="206">
                  <c:v>13.9</c:v>
                </c:pt>
                <c:pt idx="207">
                  <c:v>13.8</c:v>
                </c:pt>
                <c:pt idx="208">
                  <c:v>13.98</c:v>
                </c:pt>
                <c:pt idx="209">
                  <c:v>14.48</c:v>
                </c:pt>
                <c:pt idx="210">
                  <c:v>14.88</c:v>
                </c:pt>
                <c:pt idx="211">
                  <c:v>14.28</c:v>
                </c:pt>
                <c:pt idx="212">
                  <c:v>14.3</c:v>
                </c:pt>
                <c:pt idx="213">
                  <c:v>14.45</c:v>
                </c:pt>
                <c:pt idx="214">
                  <c:v>14.43</c:v>
                </c:pt>
                <c:pt idx="215">
                  <c:v>14.93</c:v>
                </c:pt>
                <c:pt idx="216">
                  <c:v>15.38</c:v>
                </c:pt>
                <c:pt idx="217">
                  <c:v>15.03</c:v>
                </c:pt>
                <c:pt idx="218">
                  <c:v>15.4</c:v>
                </c:pt>
                <c:pt idx="219">
                  <c:v>15.65</c:v>
                </c:pt>
                <c:pt idx="220">
                  <c:v>15.45</c:v>
                </c:pt>
                <c:pt idx="221">
                  <c:v>15.55</c:v>
                </c:pt>
                <c:pt idx="222">
                  <c:v>15.6</c:v>
                </c:pt>
                <c:pt idx="223">
                  <c:v>15.7</c:v>
                </c:pt>
                <c:pt idx="224">
                  <c:v>15.65</c:v>
                </c:pt>
                <c:pt idx="226">
                  <c:v>15.5</c:v>
                </c:pt>
                <c:pt idx="227">
                  <c:v>15.38</c:v>
                </c:pt>
                <c:pt idx="228">
                  <c:v>15.53</c:v>
                </c:pt>
                <c:pt idx="229">
                  <c:v>15.55</c:v>
                </c:pt>
                <c:pt idx="230">
                  <c:v>16.2</c:v>
                </c:pt>
                <c:pt idx="231">
                  <c:v>16.48</c:v>
                </c:pt>
                <c:pt idx="232">
                  <c:v>16.55</c:v>
                </c:pt>
                <c:pt idx="233">
                  <c:v>16.649999999999999</c:v>
                </c:pt>
                <c:pt idx="234">
                  <c:v>16.850000000000001</c:v>
                </c:pt>
                <c:pt idx="235">
                  <c:v>17.45</c:v>
                </c:pt>
                <c:pt idx="236">
                  <c:v>17.05</c:v>
                </c:pt>
                <c:pt idx="237">
                  <c:v>16.78</c:v>
                </c:pt>
                <c:pt idx="238">
                  <c:v>17</c:v>
                </c:pt>
                <c:pt idx="239">
                  <c:v>17.149999999999999</c:v>
                </c:pt>
                <c:pt idx="240">
                  <c:v>17.13</c:v>
                </c:pt>
                <c:pt idx="241">
                  <c:v>17.18</c:v>
                </c:pt>
                <c:pt idx="242">
                  <c:v>17.399999999999999</c:v>
                </c:pt>
                <c:pt idx="243">
                  <c:v>16.88</c:v>
                </c:pt>
                <c:pt idx="244">
                  <c:v>16.600000000000001</c:v>
                </c:pt>
                <c:pt idx="245">
                  <c:v>15.95</c:v>
                </c:pt>
                <c:pt idx="246">
                  <c:v>16.079999999999998</c:v>
                </c:pt>
                <c:pt idx="247">
                  <c:v>16.149999999999999</c:v>
                </c:pt>
                <c:pt idx="248">
                  <c:v>16.149999999999999</c:v>
                </c:pt>
                <c:pt idx="249">
                  <c:v>16.45</c:v>
                </c:pt>
                <c:pt idx="250">
                  <c:v>16.5</c:v>
                </c:pt>
                <c:pt idx="251">
                  <c:v>16.38</c:v>
                </c:pt>
                <c:pt idx="252">
                  <c:v>16.48</c:v>
                </c:pt>
                <c:pt idx="253">
                  <c:v>16.399999999999999</c:v>
                </c:pt>
                <c:pt idx="254">
                  <c:v>16.5</c:v>
                </c:pt>
                <c:pt idx="255">
                  <c:v>16.600000000000001</c:v>
                </c:pt>
                <c:pt idx="256">
                  <c:v>16.600000000000001</c:v>
                </c:pt>
                <c:pt idx="257">
                  <c:v>16.399999999999999</c:v>
                </c:pt>
                <c:pt idx="258">
                  <c:v>16.25</c:v>
                </c:pt>
                <c:pt idx="259">
                  <c:v>16.45</c:v>
                </c:pt>
                <c:pt idx="260">
                  <c:v>16.23</c:v>
                </c:pt>
                <c:pt idx="261">
                  <c:v>16.3</c:v>
                </c:pt>
                <c:pt idx="262">
                  <c:v>16.18</c:v>
                </c:pt>
                <c:pt idx="263">
                  <c:v>16.18</c:v>
                </c:pt>
                <c:pt idx="264">
                  <c:v>16.25</c:v>
                </c:pt>
                <c:pt idx="265">
                  <c:v>16.23</c:v>
                </c:pt>
                <c:pt idx="266">
                  <c:v>16.2</c:v>
                </c:pt>
                <c:pt idx="267">
                  <c:v>16.329999999999998</c:v>
                </c:pt>
                <c:pt idx="268">
                  <c:v>16.329999999999998</c:v>
                </c:pt>
                <c:pt idx="269">
                  <c:v>16.45</c:v>
                </c:pt>
                <c:pt idx="270">
                  <c:v>16.25</c:v>
                </c:pt>
                <c:pt idx="271">
                  <c:v>16.23</c:v>
                </c:pt>
                <c:pt idx="272">
                  <c:v>16.28</c:v>
                </c:pt>
                <c:pt idx="273">
                  <c:v>16.3</c:v>
                </c:pt>
                <c:pt idx="274">
                  <c:v>15.85</c:v>
                </c:pt>
                <c:pt idx="275">
                  <c:v>15.53</c:v>
                </c:pt>
                <c:pt idx="276">
                  <c:v>15.85</c:v>
                </c:pt>
                <c:pt idx="277">
                  <c:v>15.7</c:v>
                </c:pt>
                <c:pt idx="278">
                  <c:v>15.43</c:v>
                </c:pt>
                <c:pt idx="279">
                  <c:v>15.48</c:v>
                </c:pt>
                <c:pt idx="280">
                  <c:v>15</c:v>
                </c:pt>
                <c:pt idx="281">
                  <c:v>15</c:v>
                </c:pt>
                <c:pt idx="282">
                  <c:v>15.13</c:v>
                </c:pt>
                <c:pt idx="283">
                  <c:v>15.18</c:v>
                </c:pt>
                <c:pt idx="284">
                  <c:v>15.15</c:v>
                </c:pt>
                <c:pt idx="285">
                  <c:v>14.93</c:v>
                </c:pt>
                <c:pt idx="286">
                  <c:v>14.83</c:v>
                </c:pt>
                <c:pt idx="287">
                  <c:v>14.55</c:v>
                </c:pt>
                <c:pt idx="288">
                  <c:v>14.18</c:v>
                </c:pt>
                <c:pt idx="289">
                  <c:v>13.95</c:v>
                </c:pt>
                <c:pt idx="290">
                  <c:v>14.05</c:v>
                </c:pt>
                <c:pt idx="291">
                  <c:v>13.98</c:v>
                </c:pt>
                <c:pt idx="292">
                  <c:v>14.5</c:v>
                </c:pt>
                <c:pt idx="293">
                  <c:v>15.5</c:v>
                </c:pt>
                <c:pt idx="294">
                  <c:v>15.05</c:v>
                </c:pt>
                <c:pt idx="295">
                  <c:v>14.63</c:v>
                </c:pt>
                <c:pt idx="296">
                  <c:v>14</c:v>
                </c:pt>
                <c:pt idx="297">
                  <c:v>14.1</c:v>
                </c:pt>
                <c:pt idx="298">
                  <c:v>14.1</c:v>
                </c:pt>
                <c:pt idx="299">
                  <c:v>14.25</c:v>
                </c:pt>
                <c:pt idx="300">
                  <c:v>15</c:v>
                </c:pt>
                <c:pt idx="301">
                  <c:v>14.93</c:v>
                </c:pt>
                <c:pt idx="302">
                  <c:v>15.48</c:v>
                </c:pt>
                <c:pt idx="303">
                  <c:v>15.63</c:v>
                </c:pt>
                <c:pt idx="304">
                  <c:v>15.83</c:v>
                </c:pt>
                <c:pt idx="305">
                  <c:v>15.8</c:v>
                </c:pt>
                <c:pt idx="306">
                  <c:v>15.38</c:v>
                </c:pt>
                <c:pt idx="307">
                  <c:v>15.45</c:v>
                </c:pt>
                <c:pt idx="308">
                  <c:v>15.7</c:v>
                </c:pt>
                <c:pt idx="309">
                  <c:v>15.75</c:v>
                </c:pt>
                <c:pt idx="310">
                  <c:v>15.6</c:v>
                </c:pt>
                <c:pt idx="311">
                  <c:v>15.35</c:v>
                </c:pt>
                <c:pt idx="312">
                  <c:v>15</c:v>
                </c:pt>
                <c:pt idx="313">
                  <c:v>14.5</c:v>
                </c:pt>
                <c:pt idx="314">
                  <c:v>14.85</c:v>
                </c:pt>
                <c:pt idx="315">
                  <c:v>15.48</c:v>
                </c:pt>
                <c:pt idx="316">
                  <c:v>15.4</c:v>
                </c:pt>
                <c:pt idx="317">
                  <c:v>15.1</c:v>
                </c:pt>
                <c:pt idx="318">
                  <c:v>15.13</c:v>
                </c:pt>
                <c:pt idx="319">
                  <c:v>14.98</c:v>
                </c:pt>
                <c:pt idx="320">
                  <c:v>14.8</c:v>
                </c:pt>
                <c:pt idx="321">
                  <c:v>14.85</c:v>
                </c:pt>
                <c:pt idx="322">
                  <c:v>14.75</c:v>
                </c:pt>
                <c:pt idx="323">
                  <c:v>14.78</c:v>
                </c:pt>
                <c:pt idx="324">
                  <c:v>14.85</c:v>
                </c:pt>
                <c:pt idx="325">
                  <c:v>15.03</c:v>
                </c:pt>
                <c:pt idx="326">
                  <c:v>14.8</c:v>
                </c:pt>
                <c:pt idx="327">
                  <c:v>14.85</c:v>
                </c:pt>
                <c:pt idx="328">
                  <c:v>14.63</c:v>
                </c:pt>
                <c:pt idx="329">
                  <c:v>14.5</c:v>
                </c:pt>
                <c:pt idx="330">
                  <c:v>14.48</c:v>
                </c:pt>
                <c:pt idx="331">
                  <c:v>14.45</c:v>
                </c:pt>
                <c:pt idx="332">
                  <c:v>14.4</c:v>
                </c:pt>
                <c:pt idx="333">
                  <c:v>14.15</c:v>
                </c:pt>
                <c:pt idx="334">
                  <c:v>14</c:v>
                </c:pt>
                <c:pt idx="335">
                  <c:v>13.68</c:v>
                </c:pt>
                <c:pt idx="336">
                  <c:v>13.35</c:v>
                </c:pt>
                <c:pt idx="337">
                  <c:v>13.18</c:v>
                </c:pt>
                <c:pt idx="338">
                  <c:v>13.3</c:v>
                </c:pt>
                <c:pt idx="339">
                  <c:v>13.25</c:v>
                </c:pt>
                <c:pt idx="340">
                  <c:v>12.7</c:v>
                </c:pt>
                <c:pt idx="341">
                  <c:v>13.4</c:v>
                </c:pt>
                <c:pt idx="342">
                  <c:v>13.9</c:v>
                </c:pt>
                <c:pt idx="343">
                  <c:v>13.5</c:v>
                </c:pt>
                <c:pt idx="344">
                  <c:v>13.23</c:v>
                </c:pt>
                <c:pt idx="345">
                  <c:v>12.85</c:v>
                </c:pt>
                <c:pt idx="346">
                  <c:v>13.15</c:v>
                </c:pt>
                <c:pt idx="347">
                  <c:v>13.05</c:v>
                </c:pt>
                <c:pt idx="348">
                  <c:v>13.2</c:v>
                </c:pt>
                <c:pt idx="349">
                  <c:v>13.2</c:v>
                </c:pt>
                <c:pt idx="350">
                  <c:v>13.1</c:v>
                </c:pt>
                <c:pt idx="351">
                  <c:v>12.58</c:v>
                </c:pt>
                <c:pt idx="352">
                  <c:v>12.75</c:v>
                </c:pt>
                <c:pt idx="353">
                  <c:v>12.5</c:v>
                </c:pt>
                <c:pt idx="354">
                  <c:v>11.93</c:v>
                </c:pt>
                <c:pt idx="355">
                  <c:v>11.6</c:v>
                </c:pt>
                <c:pt idx="356">
                  <c:v>11.65</c:v>
                </c:pt>
                <c:pt idx="357">
                  <c:v>11.2</c:v>
                </c:pt>
                <c:pt idx="358">
                  <c:v>11.3</c:v>
                </c:pt>
                <c:pt idx="359">
                  <c:v>11.35</c:v>
                </c:pt>
                <c:pt idx="360">
                  <c:v>12.2</c:v>
                </c:pt>
                <c:pt idx="361">
                  <c:v>12.35</c:v>
                </c:pt>
                <c:pt idx="362">
                  <c:v>12.45</c:v>
                </c:pt>
                <c:pt idx="363">
                  <c:v>12.55</c:v>
                </c:pt>
                <c:pt idx="364">
                  <c:v>13.2</c:v>
                </c:pt>
                <c:pt idx="365">
                  <c:v>13.55</c:v>
                </c:pt>
                <c:pt idx="366">
                  <c:v>12.9</c:v>
                </c:pt>
                <c:pt idx="367">
                  <c:v>13.35</c:v>
                </c:pt>
                <c:pt idx="368">
                  <c:v>13.5</c:v>
                </c:pt>
                <c:pt idx="369">
                  <c:v>13.48</c:v>
                </c:pt>
                <c:pt idx="370">
                  <c:v>12.2</c:v>
                </c:pt>
                <c:pt idx="371">
                  <c:v>12.08</c:v>
                </c:pt>
                <c:pt idx="372">
                  <c:v>12.08</c:v>
                </c:pt>
                <c:pt idx="373">
                  <c:v>12.33</c:v>
                </c:pt>
                <c:pt idx="374">
                  <c:v>12.6</c:v>
                </c:pt>
                <c:pt idx="375">
                  <c:v>12.6</c:v>
                </c:pt>
                <c:pt idx="376">
                  <c:v>12.18</c:v>
                </c:pt>
                <c:pt idx="377">
                  <c:v>12.35</c:v>
                </c:pt>
                <c:pt idx="378">
                  <c:v>12.5</c:v>
                </c:pt>
                <c:pt idx="379">
                  <c:v>12.75</c:v>
                </c:pt>
                <c:pt idx="380">
                  <c:v>12.75</c:v>
                </c:pt>
                <c:pt idx="381">
                  <c:v>12.6</c:v>
                </c:pt>
                <c:pt idx="382">
                  <c:v>12.7</c:v>
                </c:pt>
                <c:pt idx="383">
                  <c:v>13.03</c:v>
                </c:pt>
                <c:pt idx="384">
                  <c:v>13.03</c:v>
                </c:pt>
                <c:pt idx="385">
                  <c:v>13</c:v>
                </c:pt>
                <c:pt idx="386">
                  <c:v>13</c:v>
                </c:pt>
                <c:pt idx="387">
                  <c:v>12.7</c:v>
                </c:pt>
                <c:pt idx="388">
                  <c:v>12.05</c:v>
                </c:pt>
                <c:pt idx="389">
                  <c:v>12.08</c:v>
                </c:pt>
                <c:pt idx="390">
                  <c:v>12.13</c:v>
                </c:pt>
                <c:pt idx="391">
                  <c:v>13.35</c:v>
                </c:pt>
                <c:pt idx="392">
                  <c:v>13.33</c:v>
                </c:pt>
                <c:pt idx="393">
                  <c:v>12.98</c:v>
                </c:pt>
                <c:pt idx="394">
                  <c:v>14.7</c:v>
                </c:pt>
                <c:pt idx="395">
                  <c:v>14.73</c:v>
                </c:pt>
                <c:pt idx="396">
                  <c:v>14.25</c:v>
                </c:pt>
                <c:pt idx="397">
                  <c:v>14.35</c:v>
                </c:pt>
                <c:pt idx="398">
                  <c:v>14.93</c:v>
                </c:pt>
                <c:pt idx="399">
                  <c:v>14.8</c:v>
                </c:pt>
                <c:pt idx="400">
                  <c:v>14.73</c:v>
                </c:pt>
                <c:pt idx="401">
                  <c:v>14.4</c:v>
                </c:pt>
                <c:pt idx="402">
                  <c:v>14.7</c:v>
                </c:pt>
                <c:pt idx="403">
                  <c:v>15.05</c:v>
                </c:pt>
                <c:pt idx="404">
                  <c:v>14.9</c:v>
                </c:pt>
                <c:pt idx="405">
                  <c:v>15.2</c:v>
                </c:pt>
                <c:pt idx="406">
                  <c:v>15.18</c:v>
                </c:pt>
                <c:pt idx="407">
                  <c:v>15.35</c:v>
                </c:pt>
                <c:pt idx="408">
                  <c:v>15.58</c:v>
                </c:pt>
                <c:pt idx="409">
                  <c:v>15.6</c:v>
                </c:pt>
                <c:pt idx="410">
                  <c:v>15.3</c:v>
                </c:pt>
                <c:pt idx="411">
                  <c:v>15.28</c:v>
                </c:pt>
                <c:pt idx="412">
                  <c:v>15.33</c:v>
                </c:pt>
                <c:pt idx="413">
                  <c:v>15.25</c:v>
                </c:pt>
                <c:pt idx="414">
                  <c:v>15.38</c:v>
                </c:pt>
                <c:pt idx="415">
                  <c:v>16.25</c:v>
                </c:pt>
                <c:pt idx="416">
                  <c:v>16.100000000000001</c:v>
                </c:pt>
                <c:pt idx="417">
                  <c:v>15.9</c:v>
                </c:pt>
                <c:pt idx="418">
                  <c:v>16.23</c:v>
                </c:pt>
                <c:pt idx="419">
                  <c:v>16.399999999999999</c:v>
                </c:pt>
                <c:pt idx="420">
                  <c:v>16.53</c:v>
                </c:pt>
                <c:pt idx="421">
                  <c:v>16.579999999999998</c:v>
                </c:pt>
                <c:pt idx="422">
                  <c:v>16.850000000000001</c:v>
                </c:pt>
                <c:pt idx="423">
                  <c:v>17</c:v>
                </c:pt>
                <c:pt idx="424">
                  <c:v>16.75</c:v>
                </c:pt>
                <c:pt idx="425">
                  <c:v>16.899999999999999</c:v>
                </c:pt>
                <c:pt idx="426">
                  <c:v>16.850000000000001</c:v>
                </c:pt>
                <c:pt idx="427">
                  <c:v>17.399999999999999</c:v>
                </c:pt>
                <c:pt idx="428">
                  <c:v>17.5</c:v>
                </c:pt>
                <c:pt idx="429">
                  <c:v>17.78</c:v>
                </c:pt>
                <c:pt idx="430">
                  <c:v>17.95</c:v>
                </c:pt>
                <c:pt idx="431">
                  <c:v>18.100000000000001</c:v>
                </c:pt>
                <c:pt idx="432">
                  <c:v>18.149999999999999</c:v>
                </c:pt>
                <c:pt idx="433">
                  <c:v>16.98</c:v>
                </c:pt>
                <c:pt idx="434">
                  <c:v>17.05</c:v>
                </c:pt>
                <c:pt idx="435">
                  <c:v>17.7</c:v>
                </c:pt>
                <c:pt idx="436">
                  <c:v>17.73</c:v>
                </c:pt>
                <c:pt idx="437">
                  <c:v>17.18</c:v>
                </c:pt>
                <c:pt idx="438">
                  <c:v>16.850000000000001</c:v>
                </c:pt>
                <c:pt idx="439">
                  <c:v>16.38</c:v>
                </c:pt>
                <c:pt idx="440">
                  <c:v>16.399999999999999</c:v>
                </c:pt>
                <c:pt idx="441">
                  <c:v>16.95</c:v>
                </c:pt>
                <c:pt idx="442">
                  <c:v>16.75</c:v>
                </c:pt>
                <c:pt idx="443">
                  <c:v>16.5</c:v>
                </c:pt>
                <c:pt idx="444">
                  <c:v>16.600000000000001</c:v>
                </c:pt>
                <c:pt idx="445">
                  <c:v>16.75</c:v>
                </c:pt>
                <c:pt idx="446">
                  <c:v>16.579999999999998</c:v>
                </c:pt>
                <c:pt idx="447">
                  <c:v>16.399999999999999</c:v>
                </c:pt>
                <c:pt idx="448">
                  <c:v>16.5</c:v>
                </c:pt>
                <c:pt idx="449">
                  <c:v>16.829999999999998</c:v>
                </c:pt>
                <c:pt idx="450">
                  <c:v>16.75</c:v>
                </c:pt>
                <c:pt idx="451">
                  <c:v>17.149999999999999</c:v>
                </c:pt>
                <c:pt idx="452">
                  <c:v>17.149999999999999</c:v>
                </c:pt>
                <c:pt idx="453">
                  <c:v>17.38</c:v>
                </c:pt>
                <c:pt idx="454">
                  <c:v>17.2</c:v>
                </c:pt>
                <c:pt idx="455">
                  <c:v>16.95</c:v>
                </c:pt>
                <c:pt idx="456">
                  <c:v>17.100000000000001</c:v>
                </c:pt>
                <c:pt idx="457">
                  <c:v>17.05</c:v>
                </c:pt>
                <c:pt idx="458">
                  <c:v>17.55</c:v>
                </c:pt>
                <c:pt idx="459">
                  <c:v>17.23</c:v>
                </c:pt>
                <c:pt idx="460">
                  <c:v>17.25</c:v>
                </c:pt>
                <c:pt idx="461">
                  <c:v>17.45</c:v>
                </c:pt>
                <c:pt idx="462">
                  <c:v>17.73</c:v>
                </c:pt>
                <c:pt idx="463">
                  <c:v>17.73</c:v>
                </c:pt>
                <c:pt idx="464">
                  <c:v>17.55</c:v>
                </c:pt>
                <c:pt idx="465">
                  <c:v>17.55</c:v>
                </c:pt>
                <c:pt idx="466">
                  <c:v>17.8</c:v>
                </c:pt>
                <c:pt idx="467">
                  <c:v>17.63</c:v>
                </c:pt>
                <c:pt idx="468">
                  <c:v>18.100000000000001</c:v>
                </c:pt>
                <c:pt idx="469">
                  <c:v>18.63</c:v>
                </c:pt>
                <c:pt idx="470">
                  <c:v>19.079999999999998</c:v>
                </c:pt>
                <c:pt idx="471">
                  <c:v>18.95</c:v>
                </c:pt>
                <c:pt idx="472">
                  <c:v>19.3</c:v>
                </c:pt>
                <c:pt idx="473">
                  <c:v>19.18</c:v>
                </c:pt>
                <c:pt idx="474">
                  <c:v>19.63</c:v>
                </c:pt>
                <c:pt idx="475">
                  <c:v>19.600000000000001</c:v>
                </c:pt>
                <c:pt idx="476">
                  <c:v>19.93</c:v>
                </c:pt>
                <c:pt idx="478">
                  <c:v>19.73</c:v>
                </c:pt>
                <c:pt idx="479">
                  <c:v>19.45</c:v>
                </c:pt>
                <c:pt idx="480">
                  <c:v>20</c:v>
                </c:pt>
                <c:pt idx="481">
                  <c:v>20.45</c:v>
                </c:pt>
                <c:pt idx="482">
                  <c:v>19.649999999999999</c:v>
                </c:pt>
                <c:pt idx="483">
                  <c:v>19.899999999999999</c:v>
                </c:pt>
                <c:pt idx="484">
                  <c:v>19.75</c:v>
                </c:pt>
                <c:pt idx="485">
                  <c:v>19.079999999999998</c:v>
                </c:pt>
                <c:pt idx="486">
                  <c:v>19.399999999999999</c:v>
                </c:pt>
                <c:pt idx="487">
                  <c:v>19.600000000000001</c:v>
                </c:pt>
                <c:pt idx="488">
                  <c:v>19.95</c:v>
                </c:pt>
                <c:pt idx="489">
                  <c:v>19.850000000000001</c:v>
                </c:pt>
                <c:pt idx="490">
                  <c:v>19.95</c:v>
                </c:pt>
                <c:pt idx="491">
                  <c:v>19.63</c:v>
                </c:pt>
                <c:pt idx="492">
                  <c:v>19.88</c:v>
                </c:pt>
                <c:pt idx="493">
                  <c:v>20.2</c:v>
                </c:pt>
                <c:pt idx="494">
                  <c:v>21.5</c:v>
                </c:pt>
                <c:pt idx="495">
                  <c:v>22.25</c:v>
                </c:pt>
                <c:pt idx="496">
                  <c:v>21.6</c:v>
                </c:pt>
                <c:pt idx="497">
                  <c:v>21.2</c:v>
                </c:pt>
                <c:pt idx="498">
                  <c:v>21.15</c:v>
                </c:pt>
                <c:pt idx="499">
                  <c:v>21.05</c:v>
                </c:pt>
                <c:pt idx="500">
                  <c:v>20.65</c:v>
                </c:pt>
                <c:pt idx="501">
                  <c:v>20.149999999999999</c:v>
                </c:pt>
                <c:pt idx="503">
                  <c:v>19.149999999999999</c:v>
                </c:pt>
                <c:pt idx="504">
                  <c:v>18.88</c:v>
                </c:pt>
                <c:pt idx="505">
                  <c:v>19.7</c:v>
                </c:pt>
                <c:pt idx="506">
                  <c:v>19.399999999999999</c:v>
                </c:pt>
                <c:pt idx="507">
                  <c:v>18.8</c:v>
                </c:pt>
                <c:pt idx="508">
                  <c:v>19.03</c:v>
                </c:pt>
                <c:pt idx="509">
                  <c:v>18.88</c:v>
                </c:pt>
                <c:pt idx="510">
                  <c:v>19.3</c:v>
                </c:pt>
                <c:pt idx="511">
                  <c:v>19.2</c:v>
                </c:pt>
                <c:pt idx="512">
                  <c:v>19.2</c:v>
                </c:pt>
                <c:pt idx="513">
                  <c:v>19.8</c:v>
                </c:pt>
                <c:pt idx="514">
                  <c:v>18.579999999999998</c:v>
                </c:pt>
                <c:pt idx="515">
                  <c:v>18.600000000000001</c:v>
                </c:pt>
                <c:pt idx="516">
                  <c:v>18.3</c:v>
                </c:pt>
                <c:pt idx="517">
                  <c:v>17.399999999999999</c:v>
                </c:pt>
                <c:pt idx="518">
                  <c:v>17.7</c:v>
                </c:pt>
                <c:pt idx="519">
                  <c:v>18.149999999999999</c:v>
                </c:pt>
                <c:pt idx="520">
                  <c:v>18.2</c:v>
                </c:pt>
                <c:pt idx="521">
                  <c:v>17.649999999999999</c:v>
                </c:pt>
                <c:pt idx="522">
                  <c:v>17.73</c:v>
                </c:pt>
                <c:pt idx="523">
                  <c:v>18.03</c:v>
                </c:pt>
                <c:pt idx="524">
                  <c:v>18.25</c:v>
                </c:pt>
                <c:pt idx="525">
                  <c:v>18.079999999999998</c:v>
                </c:pt>
                <c:pt idx="526">
                  <c:v>18.149999999999999</c:v>
                </c:pt>
                <c:pt idx="527">
                  <c:v>18.55</c:v>
                </c:pt>
                <c:pt idx="528">
                  <c:v>18.5</c:v>
                </c:pt>
                <c:pt idx="529">
                  <c:v>18.149999999999999</c:v>
                </c:pt>
                <c:pt idx="530">
                  <c:v>17.8</c:v>
                </c:pt>
                <c:pt idx="531">
                  <c:v>17.95</c:v>
                </c:pt>
                <c:pt idx="532">
                  <c:v>17.18</c:v>
                </c:pt>
                <c:pt idx="533">
                  <c:v>16.8</c:v>
                </c:pt>
                <c:pt idx="534">
                  <c:v>16.899999999999999</c:v>
                </c:pt>
                <c:pt idx="535">
                  <c:v>16.95</c:v>
                </c:pt>
                <c:pt idx="536">
                  <c:v>16.649999999999999</c:v>
                </c:pt>
                <c:pt idx="537">
                  <c:v>16.850000000000001</c:v>
                </c:pt>
                <c:pt idx="538">
                  <c:v>16.88</c:v>
                </c:pt>
                <c:pt idx="539">
                  <c:v>17.13</c:v>
                </c:pt>
                <c:pt idx="540">
                  <c:v>17.3</c:v>
                </c:pt>
                <c:pt idx="541">
                  <c:v>18.03</c:v>
                </c:pt>
                <c:pt idx="542">
                  <c:v>18.23</c:v>
                </c:pt>
                <c:pt idx="543">
                  <c:v>18.2</c:v>
                </c:pt>
                <c:pt idx="544">
                  <c:v>18</c:v>
                </c:pt>
                <c:pt idx="545">
                  <c:v>18.2</c:v>
                </c:pt>
                <c:pt idx="546">
                  <c:v>18.28</c:v>
                </c:pt>
                <c:pt idx="547">
                  <c:v>18.399999999999999</c:v>
                </c:pt>
                <c:pt idx="548">
                  <c:v>18.600000000000001</c:v>
                </c:pt>
                <c:pt idx="549">
                  <c:v>18.75</c:v>
                </c:pt>
                <c:pt idx="550">
                  <c:v>18.3</c:v>
                </c:pt>
                <c:pt idx="551">
                  <c:v>17.850000000000001</c:v>
                </c:pt>
                <c:pt idx="552">
                  <c:v>17.829999999999998</c:v>
                </c:pt>
                <c:pt idx="553">
                  <c:v>17.63</c:v>
                </c:pt>
                <c:pt idx="554">
                  <c:v>17.649999999999999</c:v>
                </c:pt>
                <c:pt idx="555">
                  <c:v>17.600000000000001</c:v>
                </c:pt>
                <c:pt idx="556">
                  <c:v>17.899999999999999</c:v>
                </c:pt>
                <c:pt idx="557">
                  <c:v>18.05</c:v>
                </c:pt>
                <c:pt idx="558">
                  <c:v>18.05</c:v>
                </c:pt>
                <c:pt idx="559">
                  <c:v>17.850000000000001</c:v>
                </c:pt>
                <c:pt idx="560">
                  <c:v>17.98</c:v>
                </c:pt>
                <c:pt idx="561">
                  <c:v>17.829999999999998</c:v>
                </c:pt>
                <c:pt idx="562">
                  <c:v>17.3</c:v>
                </c:pt>
                <c:pt idx="563">
                  <c:v>17.05</c:v>
                </c:pt>
                <c:pt idx="564">
                  <c:v>16.5</c:v>
                </c:pt>
                <c:pt idx="565">
                  <c:v>16.28</c:v>
                </c:pt>
                <c:pt idx="566">
                  <c:v>16.38</c:v>
                </c:pt>
                <c:pt idx="567">
                  <c:v>16.3</c:v>
                </c:pt>
                <c:pt idx="568">
                  <c:v>16.23</c:v>
                </c:pt>
                <c:pt idx="569">
                  <c:v>16.100000000000001</c:v>
                </c:pt>
                <c:pt idx="570">
                  <c:v>16.399999999999999</c:v>
                </c:pt>
                <c:pt idx="571">
                  <c:v>16.149999999999999</c:v>
                </c:pt>
                <c:pt idx="572">
                  <c:v>16.05</c:v>
                </c:pt>
                <c:pt idx="573">
                  <c:v>16.28</c:v>
                </c:pt>
                <c:pt idx="574">
                  <c:v>16.45</c:v>
                </c:pt>
                <c:pt idx="575">
                  <c:v>16.93</c:v>
                </c:pt>
                <c:pt idx="576">
                  <c:v>17</c:v>
                </c:pt>
                <c:pt idx="577">
                  <c:v>16.850000000000001</c:v>
                </c:pt>
                <c:pt idx="578">
                  <c:v>17</c:v>
                </c:pt>
                <c:pt idx="579">
                  <c:v>17</c:v>
                </c:pt>
                <c:pt idx="580">
                  <c:v>16.95</c:v>
                </c:pt>
                <c:pt idx="581">
                  <c:v>16.829999999999998</c:v>
                </c:pt>
                <c:pt idx="582">
                  <c:v>16.899999999999999</c:v>
                </c:pt>
                <c:pt idx="583">
                  <c:v>17.100000000000001</c:v>
                </c:pt>
                <c:pt idx="584">
                  <c:v>17.079999999999998</c:v>
                </c:pt>
                <c:pt idx="585">
                  <c:v>17.05</c:v>
                </c:pt>
                <c:pt idx="586">
                  <c:v>16.95</c:v>
                </c:pt>
                <c:pt idx="587">
                  <c:v>16.98</c:v>
                </c:pt>
                <c:pt idx="588">
                  <c:v>17.100000000000001</c:v>
                </c:pt>
                <c:pt idx="589">
                  <c:v>17.13</c:v>
                </c:pt>
                <c:pt idx="590">
                  <c:v>17.2</c:v>
                </c:pt>
                <c:pt idx="591">
                  <c:v>17.329999999999998</c:v>
                </c:pt>
                <c:pt idx="592">
                  <c:v>17.43</c:v>
                </c:pt>
                <c:pt idx="593">
                  <c:v>17.45</c:v>
                </c:pt>
                <c:pt idx="594">
                  <c:v>17.8</c:v>
                </c:pt>
                <c:pt idx="595">
                  <c:v>17.8</c:v>
                </c:pt>
                <c:pt idx="596">
                  <c:v>17.829999999999998</c:v>
                </c:pt>
                <c:pt idx="597">
                  <c:v>17.98</c:v>
                </c:pt>
                <c:pt idx="598">
                  <c:v>17.899999999999999</c:v>
                </c:pt>
                <c:pt idx="599">
                  <c:v>18.05</c:v>
                </c:pt>
                <c:pt idx="600">
                  <c:v>17.899999999999999</c:v>
                </c:pt>
                <c:pt idx="601">
                  <c:v>17.88</c:v>
                </c:pt>
                <c:pt idx="602">
                  <c:v>18.05</c:v>
                </c:pt>
                <c:pt idx="603">
                  <c:v>17.899999999999999</c:v>
                </c:pt>
                <c:pt idx="604">
                  <c:v>17.8</c:v>
                </c:pt>
                <c:pt idx="605">
                  <c:v>17.850000000000001</c:v>
                </c:pt>
                <c:pt idx="606">
                  <c:v>17.53</c:v>
                </c:pt>
                <c:pt idx="607">
                  <c:v>17.45</c:v>
                </c:pt>
                <c:pt idx="608">
                  <c:v>17.45</c:v>
                </c:pt>
                <c:pt idx="609">
                  <c:v>17.55</c:v>
                </c:pt>
                <c:pt idx="610">
                  <c:v>17.93</c:v>
                </c:pt>
                <c:pt idx="611">
                  <c:v>18.23</c:v>
                </c:pt>
                <c:pt idx="612">
                  <c:v>18.579999999999998</c:v>
                </c:pt>
                <c:pt idx="613">
                  <c:v>18.73</c:v>
                </c:pt>
                <c:pt idx="614">
                  <c:v>18.78</c:v>
                </c:pt>
                <c:pt idx="615">
                  <c:v>18.43</c:v>
                </c:pt>
                <c:pt idx="616">
                  <c:v>18.45</c:v>
                </c:pt>
                <c:pt idx="617">
                  <c:v>18.25</c:v>
                </c:pt>
                <c:pt idx="618">
                  <c:v>18.55</c:v>
                </c:pt>
                <c:pt idx="619">
                  <c:v>18.850000000000001</c:v>
                </c:pt>
                <c:pt idx="620">
                  <c:v>19.23</c:v>
                </c:pt>
                <c:pt idx="621">
                  <c:v>19.600000000000001</c:v>
                </c:pt>
                <c:pt idx="622">
                  <c:v>19.38</c:v>
                </c:pt>
                <c:pt idx="623">
                  <c:v>19.53</c:v>
                </c:pt>
                <c:pt idx="624">
                  <c:v>19.43</c:v>
                </c:pt>
                <c:pt idx="625">
                  <c:v>19.329999999999998</c:v>
                </c:pt>
                <c:pt idx="626">
                  <c:v>19.2</c:v>
                </c:pt>
                <c:pt idx="627">
                  <c:v>18.88</c:v>
                </c:pt>
                <c:pt idx="628">
                  <c:v>18.8</c:v>
                </c:pt>
                <c:pt idx="629">
                  <c:v>18.88</c:v>
                </c:pt>
                <c:pt idx="630">
                  <c:v>18.48</c:v>
                </c:pt>
                <c:pt idx="631">
                  <c:v>18.7</c:v>
                </c:pt>
                <c:pt idx="632">
                  <c:v>18.98</c:v>
                </c:pt>
                <c:pt idx="633">
                  <c:v>18.93</c:v>
                </c:pt>
                <c:pt idx="634">
                  <c:v>19.23</c:v>
                </c:pt>
                <c:pt idx="635">
                  <c:v>19.2</c:v>
                </c:pt>
                <c:pt idx="636">
                  <c:v>19</c:v>
                </c:pt>
                <c:pt idx="637">
                  <c:v>18.95</c:v>
                </c:pt>
                <c:pt idx="638">
                  <c:v>18.899999999999999</c:v>
                </c:pt>
                <c:pt idx="639">
                  <c:v>18.899999999999999</c:v>
                </c:pt>
                <c:pt idx="640">
                  <c:v>18.850000000000001</c:v>
                </c:pt>
                <c:pt idx="641">
                  <c:v>19.05</c:v>
                </c:pt>
                <c:pt idx="642">
                  <c:v>18.850000000000001</c:v>
                </c:pt>
                <c:pt idx="643">
                  <c:v>18.7</c:v>
                </c:pt>
                <c:pt idx="644">
                  <c:v>18.649999999999999</c:v>
                </c:pt>
                <c:pt idx="645">
                  <c:v>18.649999999999999</c:v>
                </c:pt>
                <c:pt idx="646">
                  <c:v>18.75</c:v>
                </c:pt>
                <c:pt idx="647">
                  <c:v>18.8</c:v>
                </c:pt>
                <c:pt idx="648">
                  <c:v>18.68</c:v>
                </c:pt>
                <c:pt idx="649">
                  <c:v>18.600000000000001</c:v>
                </c:pt>
                <c:pt idx="650">
                  <c:v>18.399999999999999</c:v>
                </c:pt>
                <c:pt idx="651">
                  <c:v>18.48</c:v>
                </c:pt>
                <c:pt idx="652">
                  <c:v>18.5</c:v>
                </c:pt>
                <c:pt idx="653">
                  <c:v>18.23</c:v>
                </c:pt>
                <c:pt idx="654">
                  <c:v>18.149999999999999</c:v>
                </c:pt>
                <c:pt idx="655">
                  <c:v>18.48</c:v>
                </c:pt>
                <c:pt idx="656">
                  <c:v>18.68</c:v>
                </c:pt>
                <c:pt idx="657">
                  <c:v>19.28</c:v>
                </c:pt>
                <c:pt idx="658">
                  <c:v>19.18</c:v>
                </c:pt>
                <c:pt idx="659">
                  <c:v>19.28</c:v>
                </c:pt>
                <c:pt idx="660">
                  <c:v>19.329999999999998</c:v>
                </c:pt>
                <c:pt idx="661">
                  <c:v>19.149999999999999</c:v>
                </c:pt>
                <c:pt idx="662">
                  <c:v>19.45</c:v>
                </c:pt>
                <c:pt idx="663">
                  <c:v>19.53</c:v>
                </c:pt>
                <c:pt idx="664">
                  <c:v>19.78</c:v>
                </c:pt>
                <c:pt idx="665">
                  <c:v>19.68</c:v>
                </c:pt>
                <c:pt idx="666">
                  <c:v>19.68</c:v>
                </c:pt>
                <c:pt idx="667">
                  <c:v>19.98</c:v>
                </c:pt>
                <c:pt idx="668">
                  <c:v>20.28</c:v>
                </c:pt>
                <c:pt idx="669">
                  <c:v>20.23</c:v>
                </c:pt>
                <c:pt idx="670">
                  <c:v>20.13</c:v>
                </c:pt>
                <c:pt idx="671">
                  <c:v>20.5</c:v>
                </c:pt>
                <c:pt idx="673">
                  <c:v>20.9</c:v>
                </c:pt>
                <c:pt idx="674">
                  <c:v>20.85</c:v>
                </c:pt>
                <c:pt idx="675">
                  <c:v>21.05</c:v>
                </c:pt>
                <c:pt idx="676">
                  <c:v>21.2</c:v>
                </c:pt>
                <c:pt idx="677">
                  <c:v>22.65</c:v>
                </c:pt>
                <c:pt idx="678">
                  <c:v>22.5</c:v>
                </c:pt>
                <c:pt idx="679">
                  <c:v>23.13</c:v>
                </c:pt>
                <c:pt idx="680">
                  <c:v>21.38</c:v>
                </c:pt>
                <c:pt idx="681">
                  <c:v>21.03</c:v>
                </c:pt>
                <c:pt idx="682">
                  <c:v>21.95</c:v>
                </c:pt>
                <c:pt idx="683">
                  <c:v>21.88</c:v>
                </c:pt>
                <c:pt idx="684">
                  <c:v>22.13</c:v>
                </c:pt>
                <c:pt idx="685">
                  <c:v>21.6</c:v>
                </c:pt>
                <c:pt idx="686">
                  <c:v>21.15</c:v>
                </c:pt>
                <c:pt idx="687">
                  <c:v>20.45</c:v>
                </c:pt>
                <c:pt idx="688">
                  <c:v>20.78</c:v>
                </c:pt>
                <c:pt idx="689">
                  <c:v>21.28</c:v>
                </c:pt>
                <c:pt idx="690">
                  <c:v>20.88</c:v>
                </c:pt>
                <c:pt idx="691">
                  <c:v>20.23</c:v>
                </c:pt>
                <c:pt idx="692">
                  <c:v>20.18</c:v>
                </c:pt>
                <c:pt idx="693">
                  <c:v>20.55</c:v>
                </c:pt>
                <c:pt idx="694">
                  <c:v>20.63</c:v>
                </c:pt>
                <c:pt idx="695">
                  <c:v>20.73</c:v>
                </c:pt>
                <c:pt idx="696">
                  <c:v>20.73</c:v>
                </c:pt>
                <c:pt idx="697">
                  <c:v>20.5</c:v>
                </c:pt>
                <c:pt idx="698">
                  <c:v>20.58</c:v>
                </c:pt>
                <c:pt idx="699">
                  <c:v>20.73</c:v>
                </c:pt>
                <c:pt idx="700">
                  <c:v>20.73</c:v>
                </c:pt>
                <c:pt idx="701">
                  <c:v>20.6</c:v>
                </c:pt>
                <c:pt idx="702">
                  <c:v>20.149999999999999</c:v>
                </c:pt>
                <c:pt idx="703">
                  <c:v>20.05</c:v>
                </c:pt>
                <c:pt idx="704">
                  <c:v>19.75</c:v>
                </c:pt>
                <c:pt idx="705">
                  <c:v>19.68</c:v>
                </c:pt>
                <c:pt idx="706">
                  <c:v>20.03</c:v>
                </c:pt>
                <c:pt idx="707">
                  <c:v>19.600000000000001</c:v>
                </c:pt>
                <c:pt idx="708">
                  <c:v>19.899999999999999</c:v>
                </c:pt>
                <c:pt idx="709">
                  <c:v>19.88</c:v>
                </c:pt>
                <c:pt idx="710">
                  <c:v>19.95</c:v>
                </c:pt>
                <c:pt idx="711">
                  <c:v>19.68</c:v>
                </c:pt>
                <c:pt idx="712">
                  <c:v>19.5</c:v>
                </c:pt>
                <c:pt idx="713">
                  <c:v>19.350000000000001</c:v>
                </c:pt>
                <c:pt idx="714">
                  <c:v>18.78</c:v>
                </c:pt>
                <c:pt idx="715">
                  <c:v>18.899999999999999</c:v>
                </c:pt>
                <c:pt idx="716">
                  <c:v>19.23</c:v>
                </c:pt>
                <c:pt idx="717">
                  <c:v>19.2</c:v>
                </c:pt>
                <c:pt idx="718">
                  <c:v>19.329999999999998</c:v>
                </c:pt>
                <c:pt idx="719">
                  <c:v>19.18</c:v>
                </c:pt>
                <c:pt idx="720">
                  <c:v>19.149999999999999</c:v>
                </c:pt>
                <c:pt idx="721">
                  <c:v>19.18</c:v>
                </c:pt>
                <c:pt idx="722">
                  <c:v>18.95</c:v>
                </c:pt>
                <c:pt idx="723">
                  <c:v>18.73</c:v>
                </c:pt>
                <c:pt idx="724">
                  <c:v>18.68</c:v>
                </c:pt>
                <c:pt idx="725">
                  <c:v>18.3</c:v>
                </c:pt>
                <c:pt idx="726">
                  <c:v>18.53</c:v>
                </c:pt>
                <c:pt idx="727">
                  <c:v>18.329999999999998</c:v>
                </c:pt>
                <c:pt idx="728">
                  <c:v>18.48</c:v>
                </c:pt>
                <c:pt idx="729">
                  <c:v>18.399999999999999</c:v>
                </c:pt>
                <c:pt idx="730">
                  <c:v>17.829999999999998</c:v>
                </c:pt>
                <c:pt idx="731">
                  <c:v>17.75</c:v>
                </c:pt>
                <c:pt idx="732">
                  <c:v>17.78</c:v>
                </c:pt>
                <c:pt idx="733">
                  <c:v>17.829999999999998</c:v>
                </c:pt>
                <c:pt idx="734">
                  <c:v>17.88</c:v>
                </c:pt>
                <c:pt idx="735">
                  <c:v>18.23</c:v>
                </c:pt>
                <c:pt idx="736">
                  <c:v>18.100000000000001</c:v>
                </c:pt>
                <c:pt idx="737">
                  <c:v>18.03</c:v>
                </c:pt>
                <c:pt idx="738">
                  <c:v>17.899999999999999</c:v>
                </c:pt>
                <c:pt idx="739">
                  <c:v>17.95</c:v>
                </c:pt>
                <c:pt idx="740">
                  <c:v>18.18</c:v>
                </c:pt>
                <c:pt idx="741">
                  <c:v>18.2</c:v>
                </c:pt>
                <c:pt idx="742">
                  <c:v>17.95</c:v>
                </c:pt>
                <c:pt idx="743">
                  <c:v>17.55</c:v>
                </c:pt>
                <c:pt idx="744">
                  <c:v>17.100000000000001</c:v>
                </c:pt>
                <c:pt idx="745">
                  <c:v>16.53</c:v>
                </c:pt>
                <c:pt idx="746">
                  <c:v>15.93</c:v>
                </c:pt>
                <c:pt idx="747">
                  <c:v>15.3</c:v>
                </c:pt>
                <c:pt idx="748">
                  <c:v>15.8</c:v>
                </c:pt>
                <c:pt idx="750">
                  <c:v>15.7</c:v>
                </c:pt>
                <c:pt idx="751">
                  <c:v>15.33</c:v>
                </c:pt>
                <c:pt idx="752">
                  <c:v>16.13</c:v>
                </c:pt>
                <c:pt idx="753">
                  <c:v>16.350000000000001</c:v>
                </c:pt>
                <c:pt idx="754">
                  <c:v>16.95</c:v>
                </c:pt>
                <c:pt idx="755">
                  <c:v>16.75</c:v>
                </c:pt>
                <c:pt idx="756">
                  <c:v>16.5</c:v>
                </c:pt>
                <c:pt idx="757">
                  <c:v>16.600000000000001</c:v>
                </c:pt>
                <c:pt idx="758">
                  <c:v>16.43</c:v>
                </c:pt>
                <c:pt idx="759">
                  <c:v>16.350000000000001</c:v>
                </c:pt>
                <c:pt idx="760">
                  <c:v>16.43</c:v>
                </c:pt>
                <c:pt idx="761">
                  <c:v>16.579999999999998</c:v>
                </c:pt>
                <c:pt idx="762">
                  <c:v>15.93</c:v>
                </c:pt>
                <c:pt idx="763">
                  <c:v>15.58</c:v>
                </c:pt>
                <c:pt idx="764">
                  <c:v>15.65</c:v>
                </c:pt>
                <c:pt idx="765">
                  <c:v>16.18</c:v>
                </c:pt>
                <c:pt idx="766">
                  <c:v>16.45</c:v>
                </c:pt>
                <c:pt idx="767">
                  <c:v>16.7</c:v>
                </c:pt>
                <c:pt idx="768">
                  <c:v>16.73</c:v>
                </c:pt>
                <c:pt idx="769">
                  <c:v>17.399999999999999</c:v>
                </c:pt>
                <c:pt idx="770">
                  <c:v>17.399999999999999</c:v>
                </c:pt>
                <c:pt idx="771">
                  <c:v>17.25</c:v>
                </c:pt>
                <c:pt idx="772">
                  <c:v>17.05</c:v>
                </c:pt>
                <c:pt idx="773">
                  <c:v>17.079999999999998</c:v>
                </c:pt>
                <c:pt idx="774">
                  <c:v>16.649999999999999</c:v>
                </c:pt>
                <c:pt idx="775">
                  <c:v>16.48</c:v>
                </c:pt>
                <c:pt idx="776">
                  <c:v>15.7</c:v>
                </c:pt>
                <c:pt idx="777">
                  <c:v>15.8</c:v>
                </c:pt>
                <c:pt idx="778">
                  <c:v>15.95</c:v>
                </c:pt>
                <c:pt idx="779">
                  <c:v>15.48</c:v>
                </c:pt>
                <c:pt idx="780">
                  <c:v>15.98</c:v>
                </c:pt>
                <c:pt idx="781">
                  <c:v>15.3</c:v>
                </c:pt>
                <c:pt idx="782">
                  <c:v>15.43</c:v>
                </c:pt>
                <c:pt idx="783">
                  <c:v>15.35</c:v>
                </c:pt>
                <c:pt idx="784">
                  <c:v>14.78</c:v>
                </c:pt>
                <c:pt idx="785">
                  <c:v>14.8</c:v>
                </c:pt>
                <c:pt idx="786">
                  <c:v>15.03</c:v>
                </c:pt>
                <c:pt idx="787">
                  <c:v>14.68</c:v>
                </c:pt>
                <c:pt idx="788">
                  <c:v>14.73</c:v>
                </c:pt>
                <c:pt idx="789">
                  <c:v>14.95</c:v>
                </c:pt>
                <c:pt idx="790">
                  <c:v>14.9</c:v>
                </c:pt>
                <c:pt idx="791">
                  <c:v>15.3</c:v>
                </c:pt>
                <c:pt idx="792">
                  <c:v>15.15</c:v>
                </c:pt>
                <c:pt idx="793">
                  <c:v>14.83</c:v>
                </c:pt>
                <c:pt idx="794">
                  <c:v>14.75</c:v>
                </c:pt>
                <c:pt idx="795">
                  <c:v>14.75</c:v>
                </c:pt>
                <c:pt idx="796">
                  <c:v>14.75</c:v>
                </c:pt>
                <c:pt idx="797">
                  <c:v>15.4</c:v>
                </c:pt>
                <c:pt idx="798">
                  <c:v>15.58</c:v>
                </c:pt>
                <c:pt idx="799">
                  <c:v>15.58</c:v>
                </c:pt>
                <c:pt idx="800">
                  <c:v>15.33</c:v>
                </c:pt>
                <c:pt idx="801">
                  <c:v>15.4</c:v>
                </c:pt>
                <c:pt idx="802">
                  <c:v>15.73</c:v>
                </c:pt>
                <c:pt idx="803">
                  <c:v>15.4</c:v>
                </c:pt>
                <c:pt idx="804">
                  <c:v>15.48</c:v>
                </c:pt>
                <c:pt idx="805">
                  <c:v>15.48</c:v>
                </c:pt>
                <c:pt idx="806">
                  <c:v>15.23</c:v>
                </c:pt>
                <c:pt idx="807">
                  <c:v>15.35</c:v>
                </c:pt>
                <c:pt idx="808">
                  <c:v>14.98</c:v>
                </c:pt>
                <c:pt idx="809">
                  <c:v>15.58</c:v>
                </c:pt>
                <c:pt idx="810">
                  <c:v>15.7</c:v>
                </c:pt>
                <c:pt idx="811">
                  <c:v>15.88</c:v>
                </c:pt>
                <c:pt idx="812">
                  <c:v>17.03</c:v>
                </c:pt>
                <c:pt idx="813">
                  <c:v>17.7</c:v>
                </c:pt>
                <c:pt idx="814">
                  <c:v>17.579999999999998</c:v>
                </c:pt>
                <c:pt idx="815">
                  <c:v>17.7</c:v>
                </c:pt>
                <c:pt idx="816">
                  <c:v>17.850000000000001</c:v>
                </c:pt>
                <c:pt idx="817">
                  <c:v>18</c:v>
                </c:pt>
                <c:pt idx="818">
                  <c:v>18.73</c:v>
                </c:pt>
                <c:pt idx="819">
                  <c:v>19.079999999999998</c:v>
                </c:pt>
                <c:pt idx="820">
                  <c:v>19</c:v>
                </c:pt>
                <c:pt idx="821">
                  <c:v>18.73</c:v>
                </c:pt>
                <c:pt idx="822">
                  <c:v>19.03</c:v>
                </c:pt>
                <c:pt idx="823">
                  <c:v>18.98</c:v>
                </c:pt>
                <c:pt idx="824">
                  <c:v>19.23</c:v>
                </c:pt>
                <c:pt idx="825">
                  <c:v>19.93</c:v>
                </c:pt>
                <c:pt idx="826">
                  <c:v>22.25</c:v>
                </c:pt>
                <c:pt idx="827">
                  <c:v>24.13</c:v>
                </c:pt>
                <c:pt idx="828">
                  <c:v>27.28</c:v>
                </c:pt>
                <c:pt idx="829">
                  <c:v>27.35</c:v>
                </c:pt>
                <c:pt idx="830">
                  <c:v>25.15</c:v>
                </c:pt>
                <c:pt idx="831">
                  <c:v>25.9</c:v>
                </c:pt>
                <c:pt idx="832">
                  <c:v>26.3</c:v>
                </c:pt>
                <c:pt idx="833">
                  <c:v>26.63</c:v>
                </c:pt>
                <c:pt idx="834">
                  <c:v>27.1</c:v>
                </c:pt>
                <c:pt idx="835">
                  <c:v>26.53</c:v>
                </c:pt>
                <c:pt idx="836">
                  <c:v>27.2</c:v>
                </c:pt>
                <c:pt idx="837">
                  <c:v>28.45</c:v>
                </c:pt>
                <c:pt idx="838">
                  <c:v>28.9</c:v>
                </c:pt>
                <c:pt idx="839">
                  <c:v>29.05</c:v>
                </c:pt>
                <c:pt idx="840">
                  <c:v>30.45</c:v>
                </c:pt>
                <c:pt idx="841">
                  <c:v>32.35</c:v>
                </c:pt>
                <c:pt idx="842">
                  <c:v>31.65</c:v>
                </c:pt>
                <c:pt idx="843">
                  <c:v>27.65</c:v>
                </c:pt>
                <c:pt idx="844">
                  <c:v>27.65</c:v>
                </c:pt>
                <c:pt idx="845">
                  <c:v>27.65</c:v>
                </c:pt>
                <c:pt idx="846">
                  <c:v>27.5</c:v>
                </c:pt>
                <c:pt idx="847">
                  <c:v>27.8</c:v>
                </c:pt>
                <c:pt idx="848">
                  <c:v>30.53</c:v>
                </c:pt>
                <c:pt idx="849">
                  <c:v>30.08</c:v>
                </c:pt>
                <c:pt idx="850">
                  <c:v>31.23</c:v>
                </c:pt>
                <c:pt idx="851">
                  <c:v>32.15</c:v>
                </c:pt>
                <c:pt idx="852">
                  <c:v>31.45</c:v>
                </c:pt>
                <c:pt idx="853">
                  <c:v>31.45</c:v>
                </c:pt>
                <c:pt idx="854">
                  <c:v>32.1</c:v>
                </c:pt>
                <c:pt idx="855">
                  <c:v>31.28</c:v>
                </c:pt>
                <c:pt idx="856">
                  <c:v>31.88</c:v>
                </c:pt>
                <c:pt idx="857">
                  <c:v>33.35</c:v>
                </c:pt>
                <c:pt idx="858">
                  <c:v>34.9</c:v>
                </c:pt>
                <c:pt idx="859">
                  <c:v>35.950000000000003</c:v>
                </c:pt>
                <c:pt idx="860">
                  <c:v>35.08</c:v>
                </c:pt>
                <c:pt idx="861">
                  <c:v>35.65</c:v>
                </c:pt>
                <c:pt idx="862">
                  <c:v>36.950000000000003</c:v>
                </c:pt>
                <c:pt idx="863">
                  <c:v>40.75</c:v>
                </c:pt>
                <c:pt idx="864">
                  <c:v>39.9</c:v>
                </c:pt>
                <c:pt idx="865">
                  <c:v>40.85</c:v>
                </c:pt>
                <c:pt idx="866">
                  <c:v>41.45</c:v>
                </c:pt>
                <c:pt idx="867">
                  <c:v>41</c:v>
                </c:pt>
                <c:pt idx="868">
                  <c:v>38.950000000000003</c:v>
                </c:pt>
                <c:pt idx="869">
                  <c:v>35.450000000000003</c:v>
                </c:pt>
                <c:pt idx="870">
                  <c:v>37.549999999999997</c:v>
                </c:pt>
                <c:pt idx="871">
                  <c:v>37.200000000000003</c:v>
                </c:pt>
                <c:pt idx="872">
                  <c:v>39.049999999999997</c:v>
                </c:pt>
                <c:pt idx="873">
                  <c:v>39.200000000000003</c:v>
                </c:pt>
                <c:pt idx="874">
                  <c:v>40.9</c:v>
                </c:pt>
                <c:pt idx="875">
                  <c:v>40.200000000000003</c:v>
                </c:pt>
                <c:pt idx="876">
                  <c:v>41.15</c:v>
                </c:pt>
                <c:pt idx="877">
                  <c:v>39.9</c:v>
                </c:pt>
                <c:pt idx="878">
                  <c:v>38.28</c:v>
                </c:pt>
                <c:pt idx="879">
                  <c:v>38.93</c:v>
                </c:pt>
                <c:pt idx="880">
                  <c:v>35.33</c:v>
                </c:pt>
                <c:pt idx="881">
                  <c:v>35.65</c:v>
                </c:pt>
                <c:pt idx="882">
                  <c:v>33.200000000000003</c:v>
                </c:pt>
                <c:pt idx="883">
                  <c:v>27.45</c:v>
                </c:pt>
                <c:pt idx="884">
                  <c:v>28.95</c:v>
                </c:pt>
                <c:pt idx="885">
                  <c:v>30.1</c:v>
                </c:pt>
                <c:pt idx="886">
                  <c:v>32.9</c:v>
                </c:pt>
                <c:pt idx="887">
                  <c:v>33.729999999999997</c:v>
                </c:pt>
                <c:pt idx="888">
                  <c:v>34.65</c:v>
                </c:pt>
                <c:pt idx="889">
                  <c:v>35.5</c:v>
                </c:pt>
                <c:pt idx="890">
                  <c:v>34.299999999999997</c:v>
                </c:pt>
                <c:pt idx="891">
                  <c:v>35.65</c:v>
                </c:pt>
                <c:pt idx="892">
                  <c:v>35.049999999999997</c:v>
                </c:pt>
                <c:pt idx="893">
                  <c:v>33.799999999999997</c:v>
                </c:pt>
                <c:pt idx="894">
                  <c:v>33.200000000000003</c:v>
                </c:pt>
                <c:pt idx="895">
                  <c:v>34.549999999999997</c:v>
                </c:pt>
                <c:pt idx="896">
                  <c:v>34.85</c:v>
                </c:pt>
                <c:pt idx="897">
                  <c:v>34.25</c:v>
                </c:pt>
                <c:pt idx="898">
                  <c:v>32.85</c:v>
                </c:pt>
                <c:pt idx="899">
                  <c:v>33.65</c:v>
                </c:pt>
                <c:pt idx="900">
                  <c:v>31.95</c:v>
                </c:pt>
                <c:pt idx="901">
                  <c:v>32.200000000000003</c:v>
                </c:pt>
                <c:pt idx="902">
                  <c:v>30.55</c:v>
                </c:pt>
                <c:pt idx="903">
                  <c:v>30.85</c:v>
                </c:pt>
                <c:pt idx="904">
                  <c:v>30.1</c:v>
                </c:pt>
                <c:pt idx="905">
                  <c:v>30.65</c:v>
                </c:pt>
                <c:pt idx="906">
                  <c:v>31.4</c:v>
                </c:pt>
                <c:pt idx="907">
                  <c:v>32.049999999999997</c:v>
                </c:pt>
                <c:pt idx="908">
                  <c:v>35.1</c:v>
                </c:pt>
                <c:pt idx="909">
                  <c:v>34.83</c:v>
                </c:pt>
                <c:pt idx="910">
                  <c:v>34.1</c:v>
                </c:pt>
                <c:pt idx="911">
                  <c:v>34.65</c:v>
                </c:pt>
                <c:pt idx="912">
                  <c:v>31.2</c:v>
                </c:pt>
                <c:pt idx="913">
                  <c:v>31.25</c:v>
                </c:pt>
                <c:pt idx="914">
                  <c:v>31.5</c:v>
                </c:pt>
                <c:pt idx="915">
                  <c:v>30.2</c:v>
                </c:pt>
                <c:pt idx="916">
                  <c:v>27.35</c:v>
                </c:pt>
                <c:pt idx="917">
                  <c:v>28.3</c:v>
                </c:pt>
                <c:pt idx="918">
                  <c:v>28.75</c:v>
                </c:pt>
                <c:pt idx="919">
                  <c:v>28.03</c:v>
                </c:pt>
                <c:pt idx="920">
                  <c:v>27.28</c:v>
                </c:pt>
                <c:pt idx="921">
                  <c:v>27.8</c:v>
                </c:pt>
                <c:pt idx="922">
                  <c:v>28.45</c:v>
                </c:pt>
                <c:pt idx="923">
                  <c:v>28.2</c:v>
                </c:pt>
                <c:pt idx="924">
                  <c:v>27.55</c:v>
                </c:pt>
                <c:pt idx="925">
                  <c:v>28.13</c:v>
                </c:pt>
                <c:pt idx="926">
                  <c:v>27.55</c:v>
                </c:pt>
                <c:pt idx="927">
                  <c:v>26.9</c:v>
                </c:pt>
                <c:pt idx="928">
                  <c:v>27.7</c:v>
                </c:pt>
                <c:pt idx="929">
                  <c:v>27.7</c:v>
                </c:pt>
                <c:pt idx="930">
                  <c:v>27.05</c:v>
                </c:pt>
                <c:pt idx="931">
                  <c:v>27.43</c:v>
                </c:pt>
                <c:pt idx="932">
                  <c:v>28.35</c:v>
                </c:pt>
                <c:pt idx="933">
                  <c:v>26.78</c:v>
                </c:pt>
                <c:pt idx="934">
                  <c:v>25.05</c:v>
                </c:pt>
                <c:pt idx="935">
                  <c:v>24.08</c:v>
                </c:pt>
                <c:pt idx="936">
                  <c:v>25.93</c:v>
                </c:pt>
                <c:pt idx="937">
                  <c:v>25.73</c:v>
                </c:pt>
                <c:pt idx="938">
                  <c:v>22.35</c:v>
                </c:pt>
                <c:pt idx="939">
                  <c:v>26.58</c:v>
                </c:pt>
                <c:pt idx="940">
                  <c:v>26.05</c:v>
                </c:pt>
                <c:pt idx="941">
                  <c:v>29.55</c:v>
                </c:pt>
                <c:pt idx="942">
                  <c:v>29.25</c:v>
                </c:pt>
                <c:pt idx="943">
                  <c:v>30.28</c:v>
                </c:pt>
                <c:pt idx="944">
                  <c:v>21.1</c:v>
                </c:pt>
                <c:pt idx="945">
                  <c:v>19.100000000000001</c:v>
                </c:pt>
                <c:pt idx="946">
                  <c:v>19.25</c:v>
                </c:pt>
                <c:pt idx="947">
                  <c:v>20.73</c:v>
                </c:pt>
                <c:pt idx="948">
                  <c:v>22.15</c:v>
                </c:pt>
                <c:pt idx="949">
                  <c:v>20.9</c:v>
                </c:pt>
                <c:pt idx="950">
                  <c:v>20.8</c:v>
                </c:pt>
                <c:pt idx="951">
                  <c:v>20.399999999999999</c:v>
                </c:pt>
                <c:pt idx="952">
                  <c:v>20.75</c:v>
                </c:pt>
                <c:pt idx="953">
                  <c:v>20.95</c:v>
                </c:pt>
                <c:pt idx="954">
                  <c:v>20.7</c:v>
                </c:pt>
                <c:pt idx="955">
                  <c:v>20.8</c:v>
                </c:pt>
                <c:pt idx="956">
                  <c:v>20.45</c:v>
                </c:pt>
                <c:pt idx="957">
                  <c:v>20.2</c:v>
                </c:pt>
                <c:pt idx="958">
                  <c:v>20.93</c:v>
                </c:pt>
                <c:pt idx="959">
                  <c:v>20.9</c:v>
                </c:pt>
                <c:pt idx="960">
                  <c:v>20.65</c:v>
                </c:pt>
                <c:pt idx="961">
                  <c:v>21.23</c:v>
                </c:pt>
                <c:pt idx="962">
                  <c:v>21.1</c:v>
                </c:pt>
                <c:pt idx="963">
                  <c:v>21</c:v>
                </c:pt>
                <c:pt idx="964">
                  <c:v>20.5</c:v>
                </c:pt>
                <c:pt idx="965">
                  <c:v>18.350000000000001</c:v>
                </c:pt>
                <c:pt idx="966">
                  <c:v>17.68</c:v>
                </c:pt>
                <c:pt idx="967">
                  <c:v>17.850000000000001</c:v>
                </c:pt>
                <c:pt idx="968">
                  <c:v>18.75</c:v>
                </c:pt>
                <c:pt idx="969">
                  <c:v>18.55</c:v>
                </c:pt>
                <c:pt idx="970">
                  <c:v>17.8</c:v>
                </c:pt>
                <c:pt idx="971">
                  <c:v>17.829999999999998</c:v>
                </c:pt>
                <c:pt idx="972">
                  <c:v>18</c:v>
                </c:pt>
                <c:pt idx="973">
                  <c:v>18.649999999999999</c:v>
                </c:pt>
                <c:pt idx="974">
                  <c:v>19.5</c:v>
                </c:pt>
                <c:pt idx="975">
                  <c:v>19.329999999999998</c:v>
                </c:pt>
                <c:pt idx="976">
                  <c:v>20.2</c:v>
                </c:pt>
                <c:pt idx="977">
                  <c:v>20.05</c:v>
                </c:pt>
                <c:pt idx="978">
                  <c:v>19.850000000000001</c:v>
                </c:pt>
                <c:pt idx="979">
                  <c:v>19.649999999999999</c:v>
                </c:pt>
                <c:pt idx="980">
                  <c:v>19.100000000000001</c:v>
                </c:pt>
                <c:pt idx="981">
                  <c:v>18.600000000000001</c:v>
                </c:pt>
                <c:pt idx="982">
                  <c:v>18.43</c:v>
                </c:pt>
                <c:pt idx="983">
                  <c:v>20.329999999999998</c:v>
                </c:pt>
                <c:pt idx="984">
                  <c:v>19.98</c:v>
                </c:pt>
                <c:pt idx="985">
                  <c:v>19.05</c:v>
                </c:pt>
                <c:pt idx="986">
                  <c:v>18.3</c:v>
                </c:pt>
                <c:pt idx="987">
                  <c:v>18.95</c:v>
                </c:pt>
                <c:pt idx="988">
                  <c:v>18.98</c:v>
                </c:pt>
                <c:pt idx="989">
                  <c:v>18.8</c:v>
                </c:pt>
                <c:pt idx="990">
                  <c:v>18.95</c:v>
                </c:pt>
                <c:pt idx="991">
                  <c:v>18.600000000000001</c:v>
                </c:pt>
                <c:pt idx="992">
                  <c:v>18.350000000000001</c:v>
                </c:pt>
                <c:pt idx="993">
                  <c:v>18.149999999999999</c:v>
                </c:pt>
                <c:pt idx="994">
                  <c:v>18</c:v>
                </c:pt>
                <c:pt idx="995">
                  <c:v>18</c:v>
                </c:pt>
                <c:pt idx="996">
                  <c:v>17.63</c:v>
                </c:pt>
                <c:pt idx="997">
                  <c:v>17.75</c:v>
                </c:pt>
                <c:pt idx="998">
                  <c:v>18</c:v>
                </c:pt>
                <c:pt idx="999">
                  <c:v>18.350000000000001</c:v>
                </c:pt>
                <c:pt idx="1000">
                  <c:v>18.579999999999998</c:v>
                </c:pt>
                <c:pt idx="1001">
                  <c:v>18.600000000000001</c:v>
                </c:pt>
                <c:pt idx="1002">
                  <c:v>19.25</c:v>
                </c:pt>
                <c:pt idx="1003">
                  <c:v>19.5</c:v>
                </c:pt>
                <c:pt idx="1004">
                  <c:v>19.93</c:v>
                </c:pt>
                <c:pt idx="1005">
                  <c:v>20.23</c:v>
                </c:pt>
                <c:pt idx="1006">
                  <c:v>19.899999999999999</c:v>
                </c:pt>
                <c:pt idx="1007">
                  <c:v>19.850000000000001</c:v>
                </c:pt>
                <c:pt idx="1008">
                  <c:v>19.399999999999999</c:v>
                </c:pt>
                <c:pt idx="1009">
                  <c:v>19.18</c:v>
                </c:pt>
                <c:pt idx="1010">
                  <c:v>19.78</c:v>
                </c:pt>
                <c:pt idx="1011">
                  <c:v>19.600000000000001</c:v>
                </c:pt>
                <c:pt idx="1012">
                  <c:v>19.55</c:v>
                </c:pt>
                <c:pt idx="1013">
                  <c:v>19.600000000000001</c:v>
                </c:pt>
                <c:pt idx="1014">
                  <c:v>19.63</c:v>
                </c:pt>
                <c:pt idx="1015">
                  <c:v>19.95</c:v>
                </c:pt>
                <c:pt idx="1016">
                  <c:v>19.7</c:v>
                </c:pt>
                <c:pt idx="1017">
                  <c:v>19.7</c:v>
                </c:pt>
                <c:pt idx="1018">
                  <c:v>19.7</c:v>
                </c:pt>
                <c:pt idx="1019">
                  <c:v>19.55</c:v>
                </c:pt>
                <c:pt idx="1020">
                  <c:v>19.8</c:v>
                </c:pt>
                <c:pt idx="1021">
                  <c:v>19.850000000000001</c:v>
                </c:pt>
                <c:pt idx="1022">
                  <c:v>19.8</c:v>
                </c:pt>
                <c:pt idx="1023">
                  <c:v>20.079999999999998</c:v>
                </c:pt>
                <c:pt idx="1024">
                  <c:v>19.53</c:v>
                </c:pt>
                <c:pt idx="1025">
                  <c:v>19.25</c:v>
                </c:pt>
                <c:pt idx="1026">
                  <c:v>18.95</c:v>
                </c:pt>
                <c:pt idx="1027">
                  <c:v>18.8</c:v>
                </c:pt>
                <c:pt idx="1028">
                  <c:v>18.75</c:v>
                </c:pt>
                <c:pt idx="1029">
                  <c:v>18.75</c:v>
                </c:pt>
                <c:pt idx="1030">
                  <c:v>18.899999999999999</c:v>
                </c:pt>
                <c:pt idx="1031">
                  <c:v>19.03</c:v>
                </c:pt>
                <c:pt idx="1032">
                  <c:v>18.579999999999998</c:v>
                </c:pt>
                <c:pt idx="1033">
                  <c:v>18.78</c:v>
                </c:pt>
                <c:pt idx="1034">
                  <c:v>18.829999999999998</c:v>
                </c:pt>
                <c:pt idx="1035">
                  <c:v>19</c:v>
                </c:pt>
                <c:pt idx="1036">
                  <c:v>18.75</c:v>
                </c:pt>
                <c:pt idx="1037">
                  <c:v>18.73</c:v>
                </c:pt>
                <c:pt idx="1038">
                  <c:v>19</c:v>
                </c:pt>
                <c:pt idx="1039">
                  <c:v>19</c:v>
                </c:pt>
                <c:pt idx="1040">
                  <c:v>18.829999999999998</c:v>
                </c:pt>
                <c:pt idx="1041">
                  <c:v>18.63</c:v>
                </c:pt>
                <c:pt idx="1042">
                  <c:v>18.03</c:v>
                </c:pt>
                <c:pt idx="1043">
                  <c:v>18.28</c:v>
                </c:pt>
                <c:pt idx="1044">
                  <c:v>18</c:v>
                </c:pt>
                <c:pt idx="1045">
                  <c:v>17.850000000000001</c:v>
                </c:pt>
                <c:pt idx="1046">
                  <c:v>17.73</c:v>
                </c:pt>
                <c:pt idx="1047">
                  <c:v>18</c:v>
                </c:pt>
                <c:pt idx="1048">
                  <c:v>17.7</c:v>
                </c:pt>
                <c:pt idx="1049">
                  <c:v>17.850000000000001</c:v>
                </c:pt>
                <c:pt idx="1050">
                  <c:v>18</c:v>
                </c:pt>
                <c:pt idx="1051">
                  <c:v>17.88</c:v>
                </c:pt>
                <c:pt idx="1052">
                  <c:v>18.149999999999999</c:v>
                </c:pt>
                <c:pt idx="1053">
                  <c:v>18.43</c:v>
                </c:pt>
                <c:pt idx="1054">
                  <c:v>18.18</c:v>
                </c:pt>
                <c:pt idx="1055">
                  <c:v>18.149999999999999</c:v>
                </c:pt>
                <c:pt idx="1056">
                  <c:v>18.100000000000001</c:v>
                </c:pt>
                <c:pt idx="1057">
                  <c:v>18.079999999999998</c:v>
                </c:pt>
                <c:pt idx="1058">
                  <c:v>18.48</c:v>
                </c:pt>
                <c:pt idx="1059">
                  <c:v>18.53</c:v>
                </c:pt>
                <c:pt idx="1060">
                  <c:v>18.55</c:v>
                </c:pt>
                <c:pt idx="1061">
                  <c:v>18.5</c:v>
                </c:pt>
                <c:pt idx="1062">
                  <c:v>18.48</c:v>
                </c:pt>
                <c:pt idx="1063">
                  <c:v>18.7</c:v>
                </c:pt>
                <c:pt idx="1064">
                  <c:v>18.98</c:v>
                </c:pt>
                <c:pt idx="1065">
                  <c:v>19.03</c:v>
                </c:pt>
                <c:pt idx="1066">
                  <c:v>19.23</c:v>
                </c:pt>
                <c:pt idx="1067">
                  <c:v>19.2</c:v>
                </c:pt>
                <c:pt idx="1068">
                  <c:v>19.78</c:v>
                </c:pt>
                <c:pt idx="1069">
                  <c:v>19.600000000000001</c:v>
                </c:pt>
                <c:pt idx="1070">
                  <c:v>19.829999999999998</c:v>
                </c:pt>
                <c:pt idx="1071">
                  <c:v>20.13</c:v>
                </c:pt>
                <c:pt idx="1072">
                  <c:v>20.28</c:v>
                </c:pt>
                <c:pt idx="1073">
                  <c:v>20.28</c:v>
                </c:pt>
                <c:pt idx="1074">
                  <c:v>20.079999999999998</c:v>
                </c:pt>
                <c:pt idx="1075">
                  <c:v>19.579999999999998</c:v>
                </c:pt>
                <c:pt idx="1076">
                  <c:v>19.329999999999998</c:v>
                </c:pt>
                <c:pt idx="1077">
                  <c:v>19.600000000000001</c:v>
                </c:pt>
                <c:pt idx="1078">
                  <c:v>19.73</c:v>
                </c:pt>
                <c:pt idx="1079">
                  <c:v>19.579999999999998</c:v>
                </c:pt>
                <c:pt idx="1080">
                  <c:v>19.48</c:v>
                </c:pt>
                <c:pt idx="1081">
                  <c:v>19.649999999999999</c:v>
                </c:pt>
                <c:pt idx="1082">
                  <c:v>19.73</c:v>
                </c:pt>
                <c:pt idx="1083">
                  <c:v>19.399999999999999</c:v>
                </c:pt>
                <c:pt idx="1084">
                  <c:v>19.5</c:v>
                </c:pt>
                <c:pt idx="1085">
                  <c:v>19.45</c:v>
                </c:pt>
                <c:pt idx="1086">
                  <c:v>19.350000000000001</c:v>
                </c:pt>
                <c:pt idx="1087">
                  <c:v>19.7</c:v>
                </c:pt>
                <c:pt idx="1088">
                  <c:v>19.579999999999998</c:v>
                </c:pt>
                <c:pt idx="1089">
                  <c:v>19.63</c:v>
                </c:pt>
                <c:pt idx="1090">
                  <c:v>19.5</c:v>
                </c:pt>
                <c:pt idx="1091">
                  <c:v>19.23</c:v>
                </c:pt>
                <c:pt idx="1092">
                  <c:v>19.25</c:v>
                </c:pt>
                <c:pt idx="1093">
                  <c:v>19.350000000000001</c:v>
                </c:pt>
                <c:pt idx="1094">
                  <c:v>20.55</c:v>
                </c:pt>
                <c:pt idx="1095">
                  <c:v>20.98</c:v>
                </c:pt>
                <c:pt idx="1096">
                  <c:v>19.55</c:v>
                </c:pt>
                <c:pt idx="1097">
                  <c:v>19.53</c:v>
                </c:pt>
                <c:pt idx="1098">
                  <c:v>19.850000000000001</c:v>
                </c:pt>
                <c:pt idx="1099">
                  <c:v>20.03</c:v>
                </c:pt>
                <c:pt idx="1100">
                  <c:v>20.03</c:v>
                </c:pt>
                <c:pt idx="1101">
                  <c:v>19.98</c:v>
                </c:pt>
                <c:pt idx="1102">
                  <c:v>20.3</c:v>
                </c:pt>
                <c:pt idx="1103">
                  <c:v>20.53</c:v>
                </c:pt>
                <c:pt idx="1104">
                  <c:v>20.65</c:v>
                </c:pt>
                <c:pt idx="1105">
                  <c:v>20.55</c:v>
                </c:pt>
                <c:pt idx="1106">
                  <c:v>20.25</c:v>
                </c:pt>
                <c:pt idx="1107">
                  <c:v>20.100000000000001</c:v>
                </c:pt>
                <c:pt idx="1108">
                  <c:v>20.13</c:v>
                </c:pt>
                <c:pt idx="1109">
                  <c:v>19.850000000000001</c:v>
                </c:pt>
                <c:pt idx="1110">
                  <c:v>19.93</c:v>
                </c:pt>
                <c:pt idx="1111">
                  <c:v>20</c:v>
                </c:pt>
                <c:pt idx="1112">
                  <c:v>20.25</c:v>
                </c:pt>
                <c:pt idx="1113">
                  <c:v>20.350000000000001</c:v>
                </c:pt>
                <c:pt idx="1114">
                  <c:v>20.53</c:v>
                </c:pt>
                <c:pt idx="1115">
                  <c:v>20.3</c:v>
                </c:pt>
                <c:pt idx="1116">
                  <c:v>20.53</c:v>
                </c:pt>
                <c:pt idx="1117">
                  <c:v>20.43</c:v>
                </c:pt>
                <c:pt idx="1118">
                  <c:v>20.55</c:v>
                </c:pt>
                <c:pt idx="1119">
                  <c:v>20.83</c:v>
                </c:pt>
                <c:pt idx="1120">
                  <c:v>20.75</c:v>
                </c:pt>
                <c:pt idx="1121">
                  <c:v>20.65</c:v>
                </c:pt>
                <c:pt idx="1122">
                  <c:v>21</c:v>
                </c:pt>
                <c:pt idx="1123">
                  <c:v>21.48</c:v>
                </c:pt>
                <c:pt idx="1124">
                  <c:v>21.43</c:v>
                </c:pt>
                <c:pt idx="1125">
                  <c:v>21.15</c:v>
                </c:pt>
                <c:pt idx="1126">
                  <c:v>21.3</c:v>
                </c:pt>
                <c:pt idx="1127">
                  <c:v>21.75</c:v>
                </c:pt>
                <c:pt idx="1128">
                  <c:v>21.83</c:v>
                </c:pt>
                <c:pt idx="1129">
                  <c:v>21.98</c:v>
                </c:pt>
                <c:pt idx="1130">
                  <c:v>21.95</c:v>
                </c:pt>
                <c:pt idx="1131">
                  <c:v>22.43</c:v>
                </c:pt>
                <c:pt idx="1132">
                  <c:v>22.13</c:v>
                </c:pt>
                <c:pt idx="1133">
                  <c:v>22.08</c:v>
                </c:pt>
                <c:pt idx="1134">
                  <c:v>22.6</c:v>
                </c:pt>
                <c:pt idx="1135">
                  <c:v>22.83</c:v>
                </c:pt>
                <c:pt idx="1136">
                  <c:v>22.6</c:v>
                </c:pt>
                <c:pt idx="1137">
                  <c:v>22.73</c:v>
                </c:pt>
                <c:pt idx="1138">
                  <c:v>23</c:v>
                </c:pt>
                <c:pt idx="1139">
                  <c:v>22.95</c:v>
                </c:pt>
                <c:pt idx="1140">
                  <c:v>22.65</c:v>
                </c:pt>
                <c:pt idx="1141">
                  <c:v>22.48</c:v>
                </c:pt>
                <c:pt idx="1142">
                  <c:v>22.25</c:v>
                </c:pt>
                <c:pt idx="1143">
                  <c:v>22.35</c:v>
                </c:pt>
                <c:pt idx="1144">
                  <c:v>21.9</c:v>
                </c:pt>
                <c:pt idx="1145">
                  <c:v>21.85</c:v>
                </c:pt>
                <c:pt idx="1146">
                  <c:v>21.95</c:v>
                </c:pt>
                <c:pt idx="1147">
                  <c:v>22</c:v>
                </c:pt>
                <c:pt idx="1148">
                  <c:v>22.53</c:v>
                </c:pt>
                <c:pt idx="1149">
                  <c:v>22.73</c:v>
                </c:pt>
                <c:pt idx="1150">
                  <c:v>22.53</c:v>
                </c:pt>
                <c:pt idx="1151">
                  <c:v>22</c:v>
                </c:pt>
                <c:pt idx="1152">
                  <c:v>21.85</c:v>
                </c:pt>
                <c:pt idx="1153">
                  <c:v>21.8</c:v>
                </c:pt>
                <c:pt idx="1154">
                  <c:v>21.45</c:v>
                </c:pt>
                <c:pt idx="1155">
                  <c:v>21.2</c:v>
                </c:pt>
                <c:pt idx="1156">
                  <c:v>21.5</c:v>
                </c:pt>
                <c:pt idx="1157">
                  <c:v>21</c:v>
                </c:pt>
                <c:pt idx="1158">
                  <c:v>21.63</c:v>
                </c:pt>
                <c:pt idx="1159">
                  <c:v>21.35</c:v>
                </c:pt>
                <c:pt idx="1160">
                  <c:v>21.08</c:v>
                </c:pt>
                <c:pt idx="1161">
                  <c:v>20.48</c:v>
                </c:pt>
                <c:pt idx="1162">
                  <c:v>20.73</c:v>
                </c:pt>
                <c:pt idx="1163">
                  <c:v>20.149999999999999</c:v>
                </c:pt>
                <c:pt idx="1164">
                  <c:v>19.78</c:v>
                </c:pt>
                <c:pt idx="1165">
                  <c:v>19.78</c:v>
                </c:pt>
                <c:pt idx="1166">
                  <c:v>19.649999999999999</c:v>
                </c:pt>
                <c:pt idx="1167">
                  <c:v>19.98</c:v>
                </c:pt>
                <c:pt idx="1168">
                  <c:v>20.079999999999998</c:v>
                </c:pt>
                <c:pt idx="1169">
                  <c:v>19.600000000000001</c:v>
                </c:pt>
                <c:pt idx="1170">
                  <c:v>19.2</c:v>
                </c:pt>
                <c:pt idx="1171">
                  <c:v>19.18</c:v>
                </c:pt>
                <c:pt idx="1172">
                  <c:v>19.149999999999999</c:v>
                </c:pt>
                <c:pt idx="1173">
                  <c:v>19.05</c:v>
                </c:pt>
                <c:pt idx="1174">
                  <c:v>18.25</c:v>
                </c:pt>
                <c:pt idx="1175">
                  <c:v>18.100000000000001</c:v>
                </c:pt>
                <c:pt idx="1176">
                  <c:v>18.28</c:v>
                </c:pt>
                <c:pt idx="1177">
                  <c:v>18.579999999999998</c:v>
                </c:pt>
                <c:pt idx="1178">
                  <c:v>19.05</c:v>
                </c:pt>
                <c:pt idx="1179">
                  <c:v>18.55</c:v>
                </c:pt>
                <c:pt idx="1180">
                  <c:v>18.13</c:v>
                </c:pt>
                <c:pt idx="1181">
                  <c:v>18.149999999999999</c:v>
                </c:pt>
                <c:pt idx="1182">
                  <c:v>18.149999999999999</c:v>
                </c:pt>
                <c:pt idx="1183">
                  <c:v>18.55</c:v>
                </c:pt>
                <c:pt idx="1184">
                  <c:v>17.600000000000001</c:v>
                </c:pt>
                <c:pt idx="1185">
                  <c:v>17.78</c:v>
                </c:pt>
                <c:pt idx="1186">
                  <c:v>17.78</c:v>
                </c:pt>
                <c:pt idx="1187">
                  <c:v>17.75</c:v>
                </c:pt>
                <c:pt idx="1188">
                  <c:v>18</c:v>
                </c:pt>
                <c:pt idx="1189">
                  <c:v>17.75</c:v>
                </c:pt>
                <c:pt idx="1190">
                  <c:v>18.45</c:v>
                </c:pt>
                <c:pt idx="1191">
                  <c:v>18.5</c:v>
                </c:pt>
                <c:pt idx="1192">
                  <c:v>18.75</c:v>
                </c:pt>
                <c:pt idx="1193">
                  <c:v>18.399999999999999</c:v>
                </c:pt>
                <c:pt idx="1194">
                  <c:v>17.3</c:v>
                </c:pt>
                <c:pt idx="1195">
                  <c:v>17.18</c:v>
                </c:pt>
                <c:pt idx="1196">
                  <c:v>17.23</c:v>
                </c:pt>
                <c:pt idx="1197">
                  <c:v>18.079999999999998</c:v>
                </c:pt>
                <c:pt idx="1198">
                  <c:v>18.23</c:v>
                </c:pt>
                <c:pt idx="1199">
                  <c:v>18.38</c:v>
                </c:pt>
                <c:pt idx="1200">
                  <c:v>18.68</c:v>
                </c:pt>
                <c:pt idx="1201">
                  <c:v>18.48</c:v>
                </c:pt>
                <c:pt idx="1202">
                  <c:v>18.45</c:v>
                </c:pt>
                <c:pt idx="1203">
                  <c:v>17.850000000000001</c:v>
                </c:pt>
                <c:pt idx="1204">
                  <c:v>17.829999999999998</c:v>
                </c:pt>
                <c:pt idx="1205">
                  <c:v>18.100000000000001</c:v>
                </c:pt>
                <c:pt idx="1206">
                  <c:v>18.329999999999998</c:v>
                </c:pt>
                <c:pt idx="1207">
                  <c:v>18.55</c:v>
                </c:pt>
                <c:pt idx="1208">
                  <c:v>18.43</c:v>
                </c:pt>
                <c:pt idx="1209">
                  <c:v>18.149999999999999</c:v>
                </c:pt>
                <c:pt idx="1210">
                  <c:v>18.100000000000001</c:v>
                </c:pt>
                <c:pt idx="1211">
                  <c:v>18.149999999999999</c:v>
                </c:pt>
                <c:pt idx="1212">
                  <c:v>18.350000000000001</c:v>
                </c:pt>
                <c:pt idx="1213">
                  <c:v>18.399999999999999</c:v>
                </c:pt>
                <c:pt idx="1214">
                  <c:v>18.48</c:v>
                </c:pt>
                <c:pt idx="1215">
                  <c:v>18.53</c:v>
                </c:pt>
                <c:pt idx="1216">
                  <c:v>18.579999999999998</c:v>
                </c:pt>
                <c:pt idx="1217">
                  <c:v>18.95</c:v>
                </c:pt>
                <c:pt idx="1218">
                  <c:v>18.48</c:v>
                </c:pt>
                <c:pt idx="1219">
                  <c:v>18.329999999999998</c:v>
                </c:pt>
                <c:pt idx="1220">
                  <c:v>18.53</c:v>
                </c:pt>
                <c:pt idx="1221">
                  <c:v>18.63</c:v>
                </c:pt>
                <c:pt idx="1222">
                  <c:v>17.649999999999999</c:v>
                </c:pt>
                <c:pt idx="1223">
                  <c:v>17.7</c:v>
                </c:pt>
                <c:pt idx="1224">
                  <c:v>17.5</c:v>
                </c:pt>
                <c:pt idx="1225">
                  <c:v>17.850000000000001</c:v>
                </c:pt>
                <c:pt idx="1226">
                  <c:v>18</c:v>
                </c:pt>
                <c:pt idx="1227">
                  <c:v>17.399999999999999</c:v>
                </c:pt>
                <c:pt idx="1228">
                  <c:v>17.43</c:v>
                </c:pt>
                <c:pt idx="1229">
                  <c:v>17.28</c:v>
                </c:pt>
                <c:pt idx="1230">
                  <c:v>17.55</c:v>
                </c:pt>
                <c:pt idx="1231">
                  <c:v>17.45</c:v>
                </c:pt>
                <c:pt idx="1232">
                  <c:v>17.350000000000001</c:v>
                </c:pt>
                <c:pt idx="1233">
                  <c:v>17.05</c:v>
                </c:pt>
                <c:pt idx="1234">
                  <c:v>17.28</c:v>
                </c:pt>
                <c:pt idx="1235">
                  <c:v>17.43</c:v>
                </c:pt>
                <c:pt idx="1236">
                  <c:v>17.3</c:v>
                </c:pt>
                <c:pt idx="1237">
                  <c:v>17.350000000000001</c:v>
                </c:pt>
                <c:pt idx="1238">
                  <c:v>17.350000000000001</c:v>
                </c:pt>
                <c:pt idx="1239">
                  <c:v>17.2</c:v>
                </c:pt>
                <c:pt idx="1240">
                  <c:v>17.350000000000001</c:v>
                </c:pt>
                <c:pt idx="1241">
                  <c:v>17.73</c:v>
                </c:pt>
                <c:pt idx="1242">
                  <c:v>17.73</c:v>
                </c:pt>
                <c:pt idx="1243">
                  <c:v>17.88</c:v>
                </c:pt>
                <c:pt idx="1244">
                  <c:v>17.649999999999999</c:v>
                </c:pt>
                <c:pt idx="1245">
                  <c:v>17.649999999999999</c:v>
                </c:pt>
                <c:pt idx="1246">
                  <c:v>17.75</c:v>
                </c:pt>
                <c:pt idx="1247">
                  <c:v>17.579999999999998</c:v>
                </c:pt>
                <c:pt idx="1248">
                  <c:v>17.649999999999999</c:v>
                </c:pt>
                <c:pt idx="1249">
                  <c:v>17.7</c:v>
                </c:pt>
                <c:pt idx="1250">
                  <c:v>17.98</c:v>
                </c:pt>
                <c:pt idx="1251">
                  <c:v>17.850000000000001</c:v>
                </c:pt>
                <c:pt idx="1252">
                  <c:v>17.98</c:v>
                </c:pt>
                <c:pt idx="1253">
                  <c:v>19.09</c:v>
                </c:pt>
                <c:pt idx="1254">
                  <c:v>18.38</c:v>
                </c:pt>
                <c:pt idx="1255">
                  <c:v>18.53</c:v>
                </c:pt>
                <c:pt idx="1256">
                  <c:v>18.63</c:v>
                </c:pt>
                <c:pt idx="1257">
                  <c:v>18.93</c:v>
                </c:pt>
                <c:pt idx="1258">
                  <c:v>18.93</c:v>
                </c:pt>
                <c:pt idx="1259">
                  <c:v>19.18</c:v>
                </c:pt>
                <c:pt idx="1260">
                  <c:v>18.95</c:v>
                </c:pt>
                <c:pt idx="1261">
                  <c:v>19.05</c:v>
                </c:pt>
                <c:pt idx="1262">
                  <c:v>19.03</c:v>
                </c:pt>
                <c:pt idx="1263">
                  <c:v>18.850000000000001</c:v>
                </c:pt>
                <c:pt idx="1264">
                  <c:v>18.600000000000001</c:v>
                </c:pt>
                <c:pt idx="1265">
                  <c:v>18.95</c:v>
                </c:pt>
                <c:pt idx="1266">
                  <c:v>18.95</c:v>
                </c:pt>
                <c:pt idx="1267">
                  <c:v>19</c:v>
                </c:pt>
                <c:pt idx="1268">
                  <c:v>18.73</c:v>
                </c:pt>
                <c:pt idx="1269">
                  <c:v>18.7</c:v>
                </c:pt>
                <c:pt idx="1270">
                  <c:v>18.899999999999999</c:v>
                </c:pt>
                <c:pt idx="1271">
                  <c:v>18.899999999999999</c:v>
                </c:pt>
                <c:pt idx="1272">
                  <c:v>19.18</c:v>
                </c:pt>
                <c:pt idx="1273">
                  <c:v>19.28</c:v>
                </c:pt>
                <c:pt idx="1274">
                  <c:v>19.649999999999999</c:v>
                </c:pt>
                <c:pt idx="1275">
                  <c:v>19.829999999999998</c:v>
                </c:pt>
                <c:pt idx="1276">
                  <c:v>19.88</c:v>
                </c:pt>
                <c:pt idx="1277">
                  <c:v>19.98</c:v>
                </c:pt>
                <c:pt idx="1278">
                  <c:v>19.68</c:v>
                </c:pt>
                <c:pt idx="1279">
                  <c:v>19.649999999999999</c:v>
                </c:pt>
                <c:pt idx="1280">
                  <c:v>19.63</c:v>
                </c:pt>
                <c:pt idx="1281">
                  <c:v>19.73</c:v>
                </c:pt>
                <c:pt idx="1282">
                  <c:v>19.8</c:v>
                </c:pt>
                <c:pt idx="1283">
                  <c:v>19.95</c:v>
                </c:pt>
                <c:pt idx="1284">
                  <c:v>19.75</c:v>
                </c:pt>
                <c:pt idx="1285">
                  <c:v>19.7</c:v>
                </c:pt>
                <c:pt idx="1286">
                  <c:v>19.7</c:v>
                </c:pt>
                <c:pt idx="1287">
                  <c:v>19.3</c:v>
                </c:pt>
                <c:pt idx="1288">
                  <c:v>19.28</c:v>
                </c:pt>
                <c:pt idx="1289">
                  <c:v>19.600000000000001</c:v>
                </c:pt>
                <c:pt idx="1290">
                  <c:v>19.579999999999998</c:v>
                </c:pt>
                <c:pt idx="1291">
                  <c:v>20.5</c:v>
                </c:pt>
                <c:pt idx="1292">
                  <c:v>20.8</c:v>
                </c:pt>
                <c:pt idx="1293">
                  <c:v>20.73</c:v>
                </c:pt>
                <c:pt idx="1294">
                  <c:v>20.7</c:v>
                </c:pt>
                <c:pt idx="1295">
                  <c:v>20.9</c:v>
                </c:pt>
                <c:pt idx="1296">
                  <c:v>20.85</c:v>
                </c:pt>
                <c:pt idx="1297">
                  <c:v>21.23</c:v>
                </c:pt>
                <c:pt idx="1298">
                  <c:v>21.08</c:v>
                </c:pt>
                <c:pt idx="1299">
                  <c:v>21.35</c:v>
                </c:pt>
                <c:pt idx="1300">
                  <c:v>21.25</c:v>
                </c:pt>
                <c:pt idx="1301">
                  <c:v>21.13</c:v>
                </c:pt>
                <c:pt idx="1302">
                  <c:v>21.05</c:v>
                </c:pt>
                <c:pt idx="1303">
                  <c:v>21.33</c:v>
                </c:pt>
                <c:pt idx="1304">
                  <c:v>21.28</c:v>
                </c:pt>
                <c:pt idx="1305">
                  <c:v>21.3</c:v>
                </c:pt>
                <c:pt idx="1306">
                  <c:v>21.13</c:v>
                </c:pt>
                <c:pt idx="1307">
                  <c:v>21.03</c:v>
                </c:pt>
                <c:pt idx="1308">
                  <c:v>21.23</c:v>
                </c:pt>
                <c:pt idx="1309">
                  <c:v>21.13</c:v>
                </c:pt>
                <c:pt idx="1310">
                  <c:v>20.83</c:v>
                </c:pt>
                <c:pt idx="1311">
                  <c:v>21.35</c:v>
                </c:pt>
                <c:pt idx="1312">
                  <c:v>21.55</c:v>
                </c:pt>
                <c:pt idx="1313">
                  <c:v>21.5</c:v>
                </c:pt>
                <c:pt idx="1314">
                  <c:v>21.3</c:v>
                </c:pt>
                <c:pt idx="1315">
                  <c:v>21.08</c:v>
                </c:pt>
                <c:pt idx="1316">
                  <c:v>20.6</c:v>
                </c:pt>
                <c:pt idx="1317">
                  <c:v>20.25</c:v>
                </c:pt>
                <c:pt idx="1318">
                  <c:v>20.53</c:v>
                </c:pt>
                <c:pt idx="1319">
                  <c:v>20.65</c:v>
                </c:pt>
                <c:pt idx="1320">
                  <c:v>20.45</c:v>
                </c:pt>
                <c:pt idx="1321">
                  <c:v>19.8</c:v>
                </c:pt>
                <c:pt idx="1322">
                  <c:v>19.7</c:v>
                </c:pt>
                <c:pt idx="1323">
                  <c:v>19.78</c:v>
                </c:pt>
                <c:pt idx="1324">
                  <c:v>20</c:v>
                </c:pt>
                <c:pt idx="1325">
                  <c:v>19.829999999999998</c:v>
                </c:pt>
                <c:pt idx="1326">
                  <c:v>19.98</c:v>
                </c:pt>
                <c:pt idx="1327">
                  <c:v>19.850000000000001</c:v>
                </c:pt>
                <c:pt idx="1328">
                  <c:v>20.23</c:v>
                </c:pt>
                <c:pt idx="1329">
                  <c:v>20.2</c:v>
                </c:pt>
                <c:pt idx="1330">
                  <c:v>19.95</c:v>
                </c:pt>
                <c:pt idx="1331">
                  <c:v>20.03</c:v>
                </c:pt>
                <c:pt idx="1332">
                  <c:v>20.23</c:v>
                </c:pt>
                <c:pt idx="1333">
                  <c:v>20.48</c:v>
                </c:pt>
                <c:pt idx="1334">
                  <c:v>20.6</c:v>
                </c:pt>
                <c:pt idx="1335">
                  <c:v>20.58</c:v>
                </c:pt>
                <c:pt idx="1336">
                  <c:v>20.78</c:v>
                </c:pt>
                <c:pt idx="1337">
                  <c:v>20.68</c:v>
                </c:pt>
                <c:pt idx="1338">
                  <c:v>20.48</c:v>
                </c:pt>
                <c:pt idx="1339">
                  <c:v>20.38</c:v>
                </c:pt>
                <c:pt idx="1340">
                  <c:v>20.329999999999998</c:v>
                </c:pt>
                <c:pt idx="1341">
                  <c:v>19.850000000000001</c:v>
                </c:pt>
                <c:pt idx="1342">
                  <c:v>19.68</c:v>
                </c:pt>
                <c:pt idx="1343">
                  <c:v>19.78</c:v>
                </c:pt>
                <c:pt idx="1344">
                  <c:v>19.75</c:v>
                </c:pt>
                <c:pt idx="1345">
                  <c:v>19.55</c:v>
                </c:pt>
                <c:pt idx="1346">
                  <c:v>19.48</c:v>
                </c:pt>
                <c:pt idx="1347">
                  <c:v>19.649999999999999</c:v>
                </c:pt>
                <c:pt idx="1348">
                  <c:v>19.829999999999998</c:v>
                </c:pt>
                <c:pt idx="1349">
                  <c:v>19.88</c:v>
                </c:pt>
                <c:pt idx="1350">
                  <c:v>19.95</c:v>
                </c:pt>
                <c:pt idx="1351">
                  <c:v>19.899999999999999</c:v>
                </c:pt>
                <c:pt idx="1352">
                  <c:v>19.8</c:v>
                </c:pt>
                <c:pt idx="1353">
                  <c:v>19.63</c:v>
                </c:pt>
                <c:pt idx="1354">
                  <c:v>19.68</c:v>
                </c:pt>
                <c:pt idx="1355">
                  <c:v>19.649999999999999</c:v>
                </c:pt>
                <c:pt idx="1356">
                  <c:v>19.68</c:v>
                </c:pt>
                <c:pt idx="1357">
                  <c:v>19.63</c:v>
                </c:pt>
                <c:pt idx="1358">
                  <c:v>19.5</c:v>
                </c:pt>
                <c:pt idx="1359">
                  <c:v>19.649999999999999</c:v>
                </c:pt>
                <c:pt idx="1360">
                  <c:v>19.649999999999999</c:v>
                </c:pt>
                <c:pt idx="1361">
                  <c:v>19.88</c:v>
                </c:pt>
                <c:pt idx="1362">
                  <c:v>20</c:v>
                </c:pt>
                <c:pt idx="1363">
                  <c:v>19.95</c:v>
                </c:pt>
                <c:pt idx="1364">
                  <c:v>20.03</c:v>
                </c:pt>
                <c:pt idx="1365">
                  <c:v>20.13</c:v>
                </c:pt>
                <c:pt idx="1366">
                  <c:v>20.3</c:v>
                </c:pt>
                <c:pt idx="1367">
                  <c:v>20.329999999999998</c:v>
                </c:pt>
                <c:pt idx="1368">
                  <c:v>20.3</c:v>
                </c:pt>
                <c:pt idx="1369">
                  <c:v>20.350000000000001</c:v>
                </c:pt>
                <c:pt idx="1370">
                  <c:v>20.68</c:v>
                </c:pt>
                <c:pt idx="1371">
                  <c:v>20.5</c:v>
                </c:pt>
                <c:pt idx="1372">
                  <c:v>20.43</c:v>
                </c:pt>
                <c:pt idx="1373">
                  <c:v>20.350000000000001</c:v>
                </c:pt>
                <c:pt idx="1374">
                  <c:v>20.3</c:v>
                </c:pt>
                <c:pt idx="1375">
                  <c:v>20.149999999999999</c:v>
                </c:pt>
                <c:pt idx="1376">
                  <c:v>20.329999999999998</c:v>
                </c:pt>
                <c:pt idx="1377">
                  <c:v>20.53</c:v>
                </c:pt>
                <c:pt idx="1378">
                  <c:v>20.43</c:v>
                </c:pt>
                <c:pt idx="1379">
                  <c:v>20.329999999999998</c:v>
                </c:pt>
                <c:pt idx="1380">
                  <c:v>20.28</c:v>
                </c:pt>
                <c:pt idx="1381">
                  <c:v>20.18</c:v>
                </c:pt>
                <c:pt idx="1382">
                  <c:v>20.18</c:v>
                </c:pt>
                <c:pt idx="1383">
                  <c:v>20.28</c:v>
                </c:pt>
                <c:pt idx="1384">
                  <c:v>20.399999999999999</c:v>
                </c:pt>
                <c:pt idx="1385">
                  <c:v>20.2</c:v>
                </c:pt>
                <c:pt idx="1386">
                  <c:v>20.23</c:v>
                </c:pt>
                <c:pt idx="1387">
                  <c:v>20.28</c:v>
                </c:pt>
                <c:pt idx="1388">
                  <c:v>20.48</c:v>
                </c:pt>
                <c:pt idx="1389">
                  <c:v>20.48</c:v>
                </c:pt>
                <c:pt idx="1390">
                  <c:v>20.8</c:v>
                </c:pt>
                <c:pt idx="1391">
                  <c:v>20.83</c:v>
                </c:pt>
                <c:pt idx="1392">
                  <c:v>20.68</c:v>
                </c:pt>
                <c:pt idx="1393">
                  <c:v>20.73</c:v>
                </c:pt>
                <c:pt idx="1394">
                  <c:v>20.78</c:v>
                </c:pt>
                <c:pt idx="1395">
                  <c:v>20.73</c:v>
                </c:pt>
                <c:pt idx="1396">
                  <c:v>20.68</c:v>
                </c:pt>
                <c:pt idx="1397">
                  <c:v>20.28</c:v>
                </c:pt>
                <c:pt idx="1398">
                  <c:v>20.13</c:v>
                </c:pt>
                <c:pt idx="1399">
                  <c:v>20.03</c:v>
                </c:pt>
                <c:pt idx="1400">
                  <c:v>19.78</c:v>
                </c:pt>
                <c:pt idx="1401">
                  <c:v>19.78</c:v>
                </c:pt>
                <c:pt idx="1402">
                  <c:v>19.649999999999999</c:v>
                </c:pt>
                <c:pt idx="1403">
                  <c:v>19.399999999999999</c:v>
                </c:pt>
                <c:pt idx="1404">
                  <c:v>19.13</c:v>
                </c:pt>
                <c:pt idx="1405">
                  <c:v>19.25</c:v>
                </c:pt>
                <c:pt idx="1406">
                  <c:v>19.350000000000001</c:v>
                </c:pt>
                <c:pt idx="1407">
                  <c:v>19.03</c:v>
                </c:pt>
                <c:pt idx="1408">
                  <c:v>19.2</c:v>
                </c:pt>
                <c:pt idx="1409">
                  <c:v>19.13</c:v>
                </c:pt>
                <c:pt idx="1410">
                  <c:v>19.100000000000001</c:v>
                </c:pt>
                <c:pt idx="1411">
                  <c:v>19.53</c:v>
                </c:pt>
                <c:pt idx="1412">
                  <c:v>19.399999999999999</c:v>
                </c:pt>
                <c:pt idx="1413">
                  <c:v>19.18</c:v>
                </c:pt>
                <c:pt idx="1414">
                  <c:v>19.05</c:v>
                </c:pt>
                <c:pt idx="1415">
                  <c:v>19.2</c:v>
                </c:pt>
                <c:pt idx="1416">
                  <c:v>19.149999999999999</c:v>
                </c:pt>
                <c:pt idx="1417">
                  <c:v>19.100000000000001</c:v>
                </c:pt>
                <c:pt idx="1418">
                  <c:v>19.48</c:v>
                </c:pt>
                <c:pt idx="1419">
                  <c:v>19.48</c:v>
                </c:pt>
                <c:pt idx="1420">
                  <c:v>19.149999999999999</c:v>
                </c:pt>
                <c:pt idx="1421">
                  <c:v>19.18</c:v>
                </c:pt>
                <c:pt idx="1422">
                  <c:v>19.28</c:v>
                </c:pt>
                <c:pt idx="1423">
                  <c:v>18.93</c:v>
                </c:pt>
                <c:pt idx="1424">
                  <c:v>19.079999999999998</c:v>
                </c:pt>
                <c:pt idx="1425">
                  <c:v>19.25</c:v>
                </c:pt>
                <c:pt idx="1426">
                  <c:v>18.649999999999999</c:v>
                </c:pt>
                <c:pt idx="1427">
                  <c:v>18.38</c:v>
                </c:pt>
                <c:pt idx="1428">
                  <c:v>18.2</c:v>
                </c:pt>
                <c:pt idx="1429">
                  <c:v>18.350000000000001</c:v>
                </c:pt>
                <c:pt idx="1430">
                  <c:v>18.25</c:v>
                </c:pt>
                <c:pt idx="1431">
                  <c:v>18.079999999999998</c:v>
                </c:pt>
                <c:pt idx="1432">
                  <c:v>17.8</c:v>
                </c:pt>
                <c:pt idx="1433">
                  <c:v>18.28</c:v>
                </c:pt>
                <c:pt idx="1434">
                  <c:v>18.2</c:v>
                </c:pt>
                <c:pt idx="1435">
                  <c:v>18.03</c:v>
                </c:pt>
                <c:pt idx="1436">
                  <c:v>17.8</c:v>
                </c:pt>
                <c:pt idx="1437">
                  <c:v>17.899999999999999</c:v>
                </c:pt>
                <c:pt idx="1438">
                  <c:v>18.18</c:v>
                </c:pt>
                <c:pt idx="1439">
                  <c:v>18.3</c:v>
                </c:pt>
                <c:pt idx="1440">
                  <c:v>18.329999999999998</c:v>
                </c:pt>
                <c:pt idx="1441">
                  <c:v>18.079999999999998</c:v>
                </c:pt>
                <c:pt idx="1442">
                  <c:v>18.23</c:v>
                </c:pt>
                <c:pt idx="1443">
                  <c:v>18.28</c:v>
                </c:pt>
                <c:pt idx="1445">
                  <c:v>17.93</c:v>
                </c:pt>
                <c:pt idx="1446">
                  <c:v>17.829999999999998</c:v>
                </c:pt>
                <c:pt idx="1447">
                  <c:v>17.850000000000001</c:v>
                </c:pt>
                <c:pt idx="1448">
                  <c:v>17.73</c:v>
                </c:pt>
                <c:pt idx="1449">
                  <c:v>17.48</c:v>
                </c:pt>
                <c:pt idx="1450">
                  <c:v>17.53</c:v>
                </c:pt>
                <c:pt idx="1451">
                  <c:v>17.579999999999998</c:v>
                </c:pt>
                <c:pt idx="1452">
                  <c:v>17.23</c:v>
                </c:pt>
                <c:pt idx="1453">
                  <c:v>17.28</c:v>
                </c:pt>
                <c:pt idx="1454">
                  <c:v>16.850000000000001</c:v>
                </c:pt>
                <c:pt idx="1455">
                  <c:v>16.850000000000001</c:v>
                </c:pt>
                <c:pt idx="1456">
                  <c:v>17</c:v>
                </c:pt>
                <c:pt idx="1457">
                  <c:v>17.28</c:v>
                </c:pt>
                <c:pt idx="1458">
                  <c:v>17.25</c:v>
                </c:pt>
                <c:pt idx="1459">
                  <c:v>16.98</c:v>
                </c:pt>
                <c:pt idx="1460">
                  <c:v>16.7</c:v>
                </c:pt>
                <c:pt idx="1461">
                  <c:v>16.88</c:v>
                </c:pt>
                <c:pt idx="1462">
                  <c:v>17.079999999999998</c:v>
                </c:pt>
                <c:pt idx="1463">
                  <c:v>17.579999999999998</c:v>
                </c:pt>
                <c:pt idx="1464">
                  <c:v>17.93</c:v>
                </c:pt>
                <c:pt idx="1465">
                  <c:v>17.88</c:v>
                </c:pt>
                <c:pt idx="1466">
                  <c:v>18.149999999999999</c:v>
                </c:pt>
                <c:pt idx="1467">
                  <c:v>18.48</c:v>
                </c:pt>
                <c:pt idx="1468">
                  <c:v>18.55</c:v>
                </c:pt>
                <c:pt idx="1469">
                  <c:v>18.399999999999999</c:v>
                </c:pt>
                <c:pt idx="1470">
                  <c:v>18.649999999999999</c:v>
                </c:pt>
                <c:pt idx="1471">
                  <c:v>18.7</c:v>
                </c:pt>
                <c:pt idx="1472">
                  <c:v>18.55</c:v>
                </c:pt>
                <c:pt idx="1473">
                  <c:v>18.329999999999998</c:v>
                </c:pt>
                <c:pt idx="1474">
                  <c:v>18.48</c:v>
                </c:pt>
                <c:pt idx="1475">
                  <c:v>18.43</c:v>
                </c:pt>
                <c:pt idx="1476">
                  <c:v>18.48</c:v>
                </c:pt>
                <c:pt idx="1477">
                  <c:v>17.98</c:v>
                </c:pt>
                <c:pt idx="1478">
                  <c:v>18.2</c:v>
                </c:pt>
                <c:pt idx="1479">
                  <c:v>17.93</c:v>
                </c:pt>
                <c:pt idx="1480">
                  <c:v>17.829999999999998</c:v>
                </c:pt>
                <c:pt idx="1481">
                  <c:v>18.3</c:v>
                </c:pt>
                <c:pt idx="1482">
                  <c:v>18.63</c:v>
                </c:pt>
                <c:pt idx="1483">
                  <c:v>18.88</c:v>
                </c:pt>
                <c:pt idx="1484">
                  <c:v>18.88</c:v>
                </c:pt>
                <c:pt idx="1485">
                  <c:v>18.829999999999998</c:v>
                </c:pt>
                <c:pt idx="1486">
                  <c:v>18.829999999999998</c:v>
                </c:pt>
                <c:pt idx="1487">
                  <c:v>19.03</c:v>
                </c:pt>
                <c:pt idx="1488">
                  <c:v>18.829999999999998</c:v>
                </c:pt>
                <c:pt idx="1489">
                  <c:v>18.93</c:v>
                </c:pt>
                <c:pt idx="1490">
                  <c:v>19.350000000000001</c:v>
                </c:pt>
                <c:pt idx="1491">
                  <c:v>19.600000000000001</c:v>
                </c:pt>
                <c:pt idx="1492">
                  <c:v>19.28</c:v>
                </c:pt>
                <c:pt idx="1493">
                  <c:v>19.23</c:v>
                </c:pt>
                <c:pt idx="1494">
                  <c:v>19.079999999999998</c:v>
                </c:pt>
                <c:pt idx="1495">
                  <c:v>18.7</c:v>
                </c:pt>
                <c:pt idx="1496">
                  <c:v>18.829999999999998</c:v>
                </c:pt>
                <c:pt idx="1497">
                  <c:v>18.88</c:v>
                </c:pt>
                <c:pt idx="1498">
                  <c:v>18.55</c:v>
                </c:pt>
                <c:pt idx="1499">
                  <c:v>18.600000000000001</c:v>
                </c:pt>
                <c:pt idx="1500">
                  <c:v>18.7</c:v>
                </c:pt>
                <c:pt idx="1501">
                  <c:v>18.579999999999998</c:v>
                </c:pt>
                <c:pt idx="1502">
                  <c:v>18.18</c:v>
                </c:pt>
                <c:pt idx="1503">
                  <c:v>18.23</c:v>
                </c:pt>
                <c:pt idx="1504">
                  <c:v>18.53</c:v>
                </c:pt>
                <c:pt idx="1505">
                  <c:v>18.600000000000001</c:v>
                </c:pt>
                <c:pt idx="1506">
                  <c:v>18.55</c:v>
                </c:pt>
                <c:pt idx="1507">
                  <c:v>18.649999999999999</c:v>
                </c:pt>
                <c:pt idx="1508">
                  <c:v>18.45</c:v>
                </c:pt>
                <c:pt idx="1509">
                  <c:v>18.7</c:v>
                </c:pt>
                <c:pt idx="1510">
                  <c:v>18.98</c:v>
                </c:pt>
                <c:pt idx="1511">
                  <c:v>18.88</c:v>
                </c:pt>
                <c:pt idx="1512">
                  <c:v>18.95</c:v>
                </c:pt>
                <c:pt idx="1513">
                  <c:v>18.649999999999999</c:v>
                </c:pt>
                <c:pt idx="1514">
                  <c:v>18.7</c:v>
                </c:pt>
                <c:pt idx="1515">
                  <c:v>18.53</c:v>
                </c:pt>
                <c:pt idx="1517">
                  <c:v>18.8</c:v>
                </c:pt>
                <c:pt idx="1518">
                  <c:v>18.73</c:v>
                </c:pt>
                <c:pt idx="1519">
                  <c:v>18.63</c:v>
                </c:pt>
                <c:pt idx="1520">
                  <c:v>18.5</c:v>
                </c:pt>
                <c:pt idx="1521">
                  <c:v>18.48</c:v>
                </c:pt>
                <c:pt idx="1522">
                  <c:v>18.53</c:v>
                </c:pt>
                <c:pt idx="1523">
                  <c:v>18.68</c:v>
                </c:pt>
                <c:pt idx="1524">
                  <c:v>18.48</c:v>
                </c:pt>
                <c:pt idx="1525">
                  <c:v>18.63</c:v>
                </c:pt>
                <c:pt idx="1526">
                  <c:v>18.63</c:v>
                </c:pt>
                <c:pt idx="1527">
                  <c:v>18.579999999999998</c:v>
                </c:pt>
                <c:pt idx="1528">
                  <c:v>18.48</c:v>
                </c:pt>
                <c:pt idx="1529">
                  <c:v>18.8</c:v>
                </c:pt>
                <c:pt idx="1530">
                  <c:v>18.850000000000001</c:v>
                </c:pt>
                <c:pt idx="1532">
                  <c:v>18.899999999999999</c:v>
                </c:pt>
                <c:pt idx="1533">
                  <c:v>18.850000000000001</c:v>
                </c:pt>
                <c:pt idx="1534">
                  <c:v>19.13</c:v>
                </c:pt>
                <c:pt idx="1535">
                  <c:v>18.98</c:v>
                </c:pt>
                <c:pt idx="1536">
                  <c:v>18.98</c:v>
                </c:pt>
                <c:pt idx="1537">
                  <c:v>18.829999999999998</c:v>
                </c:pt>
                <c:pt idx="1538">
                  <c:v>18.899999999999999</c:v>
                </c:pt>
                <c:pt idx="1539">
                  <c:v>18.7</c:v>
                </c:pt>
                <c:pt idx="1540">
                  <c:v>18.399999999999999</c:v>
                </c:pt>
                <c:pt idx="1541">
                  <c:v>18.28</c:v>
                </c:pt>
                <c:pt idx="1542">
                  <c:v>18.18</c:v>
                </c:pt>
                <c:pt idx="1543">
                  <c:v>18.13</c:v>
                </c:pt>
                <c:pt idx="1544">
                  <c:v>18.100000000000001</c:v>
                </c:pt>
                <c:pt idx="1545">
                  <c:v>18.05</c:v>
                </c:pt>
                <c:pt idx="1546">
                  <c:v>18.149999999999999</c:v>
                </c:pt>
                <c:pt idx="1547">
                  <c:v>18.149999999999999</c:v>
                </c:pt>
                <c:pt idx="1548">
                  <c:v>18.079999999999998</c:v>
                </c:pt>
                <c:pt idx="1549">
                  <c:v>18.43</c:v>
                </c:pt>
                <c:pt idx="1550">
                  <c:v>18.43</c:v>
                </c:pt>
                <c:pt idx="1551">
                  <c:v>18.48</c:v>
                </c:pt>
                <c:pt idx="1552">
                  <c:v>18.48</c:v>
                </c:pt>
                <c:pt idx="1553">
                  <c:v>18.149999999999999</c:v>
                </c:pt>
                <c:pt idx="1554">
                  <c:v>18.25</c:v>
                </c:pt>
                <c:pt idx="1555">
                  <c:v>18</c:v>
                </c:pt>
                <c:pt idx="1556">
                  <c:v>18.23</c:v>
                </c:pt>
                <c:pt idx="1557">
                  <c:v>18.23</c:v>
                </c:pt>
                <c:pt idx="1558">
                  <c:v>18.2</c:v>
                </c:pt>
                <c:pt idx="1559">
                  <c:v>17.63</c:v>
                </c:pt>
                <c:pt idx="1560">
                  <c:v>17.579999999999998</c:v>
                </c:pt>
                <c:pt idx="1561">
                  <c:v>17.3</c:v>
                </c:pt>
                <c:pt idx="1562">
                  <c:v>17.329999999999998</c:v>
                </c:pt>
                <c:pt idx="1563">
                  <c:v>17.23</c:v>
                </c:pt>
                <c:pt idx="1564">
                  <c:v>17.13</c:v>
                </c:pt>
                <c:pt idx="1565">
                  <c:v>17.18</c:v>
                </c:pt>
                <c:pt idx="1566">
                  <c:v>17.18</c:v>
                </c:pt>
                <c:pt idx="1567">
                  <c:v>17.18</c:v>
                </c:pt>
                <c:pt idx="1568">
                  <c:v>17.23</c:v>
                </c:pt>
                <c:pt idx="1569">
                  <c:v>17.23</c:v>
                </c:pt>
                <c:pt idx="1570">
                  <c:v>17.23</c:v>
                </c:pt>
                <c:pt idx="1571">
                  <c:v>17.48</c:v>
                </c:pt>
                <c:pt idx="1572">
                  <c:v>17.43</c:v>
                </c:pt>
                <c:pt idx="1573">
                  <c:v>16.98</c:v>
                </c:pt>
                <c:pt idx="1574">
                  <c:v>16.63</c:v>
                </c:pt>
                <c:pt idx="1575">
                  <c:v>16.88</c:v>
                </c:pt>
                <c:pt idx="1576">
                  <c:v>17.13</c:v>
                </c:pt>
                <c:pt idx="1577">
                  <c:v>16.899999999999999</c:v>
                </c:pt>
                <c:pt idx="1578">
                  <c:v>16.55</c:v>
                </c:pt>
                <c:pt idx="1579">
                  <c:v>16.53</c:v>
                </c:pt>
                <c:pt idx="1580">
                  <c:v>16.78</c:v>
                </c:pt>
                <c:pt idx="1581">
                  <c:v>16.95</c:v>
                </c:pt>
                <c:pt idx="1582">
                  <c:v>16.5</c:v>
                </c:pt>
                <c:pt idx="1583">
                  <c:v>16.48</c:v>
                </c:pt>
                <c:pt idx="1584">
                  <c:v>16.600000000000001</c:v>
                </c:pt>
                <c:pt idx="1585">
                  <c:v>16.579999999999998</c:v>
                </c:pt>
                <c:pt idx="1586">
                  <c:v>16.579999999999998</c:v>
                </c:pt>
                <c:pt idx="1587">
                  <c:v>16.73</c:v>
                </c:pt>
                <c:pt idx="1588">
                  <c:v>16.649999999999999</c:v>
                </c:pt>
                <c:pt idx="1589">
                  <c:v>16.850000000000001</c:v>
                </c:pt>
                <c:pt idx="1590">
                  <c:v>16.850000000000001</c:v>
                </c:pt>
                <c:pt idx="1591">
                  <c:v>16.850000000000001</c:v>
                </c:pt>
                <c:pt idx="1592">
                  <c:v>17.13</c:v>
                </c:pt>
                <c:pt idx="1593">
                  <c:v>17.079999999999998</c:v>
                </c:pt>
                <c:pt idx="1594">
                  <c:v>16.850000000000001</c:v>
                </c:pt>
                <c:pt idx="1595">
                  <c:v>16.850000000000001</c:v>
                </c:pt>
                <c:pt idx="1596">
                  <c:v>16.53</c:v>
                </c:pt>
                <c:pt idx="1597">
                  <c:v>16.63</c:v>
                </c:pt>
                <c:pt idx="1598">
                  <c:v>16.600000000000001</c:v>
                </c:pt>
                <c:pt idx="1599">
                  <c:v>16.38</c:v>
                </c:pt>
                <c:pt idx="1600">
                  <c:v>16.45</c:v>
                </c:pt>
                <c:pt idx="1601">
                  <c:v>16.3</c:v>
                </c:pt>
                <c:pt idx="1602">
                  <c:v>16.579999999999998</c:v>
                </c:pt>
                <c:pt idx="1603">
                  <c:v>16.78</c:v>
                </c:pt>
                <c:pt idx="1604">
                  <c:v>16.93</c:v>
                </c:pt>
                <c:pt idx="1605">
                  <c:v>16.8</c:v>
                </c:pt>
                <c:pt idx="1606">
                  <c:v>16.88</c:v>
                </c:pt>
                <c:pt idx="1607">
                  <c:v>16.63</c:v>
                </c:pt>
                <c:pt idx="1608">
                  <c:v>16.63</c:v>
                </c:pt>
                <c:pt idx="1609">
                  <c:v>16.68</c:v>
                </c:pt>
                <c:pt idx="1610">
                  <c:v>16.829999999999998</c:v>
                </c:pt>
                <c:pt idx="1611">
                  <c:v>16.93</c:v>
                </c:pt>
                <c:pt idx="1612">
                  <c:v>16.68</c:v>
                </c:pt>
                <c:pt idx="1613">
                  <c:v>16.75</c:v>
                </c:pt>
                <c:pt idx="1614">
                  <c:v>17.05</c:v>
                </c:pt>
                <c:pt idx="1616">
                  <c:v>16.73</c:v>
                </c:pt>
                <c:pt idx="1617">
                  <c:v>16.55</c:v>
                </c:pt>
                <c:pt idx="1618">
                  <c:v>16.5</c:v>
                </c:pt>
                <c:pt idx="1619">
                  <c:v>16.329999999999998</c:v>
                </c:pt>
                <c:pt idx="1620">
                  <c:v>16.23</c:v>
                </c:pt>
                <c:pt idx="1621">
                  <c:v>15.85</c:v>
                </c:pt>
                <c:pt idx="1622">
                  <c:v>15.65</c:v>
                </c:pt>
                <c:pt idx="1623">
                  <c:v>15.73</c:v>
                </c:pt>
                <c:pt idx="1624">
                  <c:v>15.43</c:v>
                </c:pt>
                <c:pt idx="1625">
                  <c:v>15.43</c:v>
                </c:pt>
                <c:pt idx="1626">
                  <c:v>15.58</c:v>
                </c:pt>
                <c:pt idx="1627">
                  <c:v>15.35</c:v>
                </c:pt>
                <c:pt idx="1628">
                  <c:v>15.43</c:v>
                </c:pt>
                <c:pt idx="1629">
                  <c:v>15.55</c:v>
                </c:pt>
                <c:pt idx="1630">
                  <c:v>16.03</c:v>
                </c:pt>
                <c:pt idx="1631">
                  <c:v>16.25</c:v>
                </c:pt>
                <c:pt idx="1632">
                  <c:v>15.88</c:v>
                </c:pt>
                <c:pt idx="1633">
                  <c:v>15.88</c:v>
                </c:pt>
                <c:pt idx="1634">
                  <c:v>16.100000000000001</c:v>
                </c:pt>
                <c:pt idx="1635">
                  <c:v>16.100000000000001</c:v>
                </c:pt>
                <c:pt idx="1636">
                  <c:v>16.399999999999999</c:v>
                </c:pt>
                <c:pt idx="1637">
                  <c:v>16.78</c:v>
                </c:pt>
                <c:pt idx="1638">
                  <c:v>17.23</c:v>
                </c:pt>
                <c:pt idx="1639">
                  <c:v>17.079999999999998</c:v>
                </c:pt>
                <c:pt idx="1640">
                  <c:v>16.899999999999999</c:v>
                </c:pt>
                <c:pt idx="1641">
                  <c:v>16.78</c:v>
                </c:pt>
                <c:pt idx="1642">
                  <c:v>16.98</c:v>
                </c:pt>
                <c:pt idx="1643">
                  <c:v>16.88</c:v>
                </c:pt>
                <c:pt idx="1644">
                  <c:v>16.98</c:v>
                </c:pt>
                <c:pt idx="1645">
                  <c:v>17.13</c:v>
                </c:pt>
                <c:pt idx="1646">
                  <c:v>17.149999999999999</c:v>
                </c:pt>
                <c:pt idx="1647">
                  <c:v>17</c:v>
                </c:pt>
                <c:pt idx="1648">
                  <c:v>16.8</c:v>
                </c:pt>
                <c:pt idx="1649">
                  <c:v>16.7</c:v>
                </c:pt>
                <c:pt idx="1650">
                  <c:v>16.5</c:v>
                </c:pt>
                <c:pt idx="1651">
                  <c:v>16.53</c:v>
                </c:pt>
                <c:pt idx="1652">
                  <c:v>16.68</c:v>
                </c:pt>
                <c:pt idx="1653">
                  <c:v>16.88</c:v>
                </c:pt>
                <c:pt idx="1654">
                  <c:v>16.48</c:v>
                </c:pt>
                <c:pt idx="1655">
                  <c:v>16.13</c:v>
                </c:pt>
                <c:pt idx="1656">
                  <c:v>15.95</c:v>
                </c:pt>
                <c:pt idx="1657">
                  <c:v>15.95</c:v>
                </c:pt>
                <c:pt idx="1658">
                  <c:v>15.83</c:v>
                </c:pt>
                <c:pt idx="1659">
                  <c:v>15.43</c:v>
                </c:pt>
                <c:pt idx="1660">
                  <c:v>15.83</c:v>
                </c:pt>
                <c:pt idx="1661">
                  <c:v>15.63</c:v>
                </c:pt>
                <c:pt idx="1662">
                  <c:v>15.83</c:v>
                </c:pt>
                <c:pt idx="1663">
                  <c:v>15.78</c:v>
                </c:pt>
                <c:pt idx="1664">
                  <c:v>15.73</c:v>
                </c:pt>
                <c:pt idx="1665">
                  <c:v>15.28</c:v>
                </c:pt>
                <c:pt idx="1666">
                  <c:v>15.33</c:v>
                </c:pt>
                <c:pt idx="1667">
                  <c:v>15.23</c:v>
                </c:pt>
                <c:pt idx="1668">
                  <c:v>15.18</c:v>
                </c:pt>
                <c:pt idx="1669">
                  <c:v>15.08</c:v>
                </c:pt>
                <c:pt idx="1670">
                  <c:v>15.25</c:v>
                </c:pt>
                <c:pt idx="1671">
                  <c:v>15.33</c:v>
                </c:pt>
                <c:pt idx="1672">
                  <c:v>15.55</c:v>
                </c:pt>
                <c:pt idx="1673">
                  <c:v>15.4</c:v>
                </c:pt>
                <c:pt idx="1674">
                  <c:v>15.25</c:v>
                </c:pt>
                <c:pt idx="1675">
                  <c:v>15.35</c:v>
                </c:pt>
                <c:pt idx="1676">
                  <c:v>15.25</c:v>
                </c:pt>
                <c:pt idx="1677">
                  <c:v>15.13</c:v>
                </c:pt>
                <c:pt idx="1678">
                  <c:v>14.35</c:v>
                </c:pt>
                <c:pt idx="1679">
                  <c:v>14.28</c:v>
                </c:pt>
                <c:pt idx="1680">
                  <c:v>14.05</c:v>
                </c:pt>
                <c:pt idx="1681">
                  <c:v>14.23</c:v>
                </c:pt>
                <c:pt idx="1682">
                  <c:v>14.43</c:v>
                </c:pt>
                <c:pt idx="1683">
                  <c:v>14.15</c:v>
                </c:pt>
                <c:pt idx="1684">
                  <c:v>13.95</c:v>
                </c:pt>
                <c:pt idx="1685">
                  <c:v>13.9</c:v>
                </c:pt>
                <c:pt idx="1686">
                  <c:v>13.88</c:v>
                </c:pt>
                <c:pt idx="1687">
                  <c:v>13.45</c:v>
                </c:pt>
                <c:pt idx="1688">
                  <c:v>13.6</c:v>
                </c:pt>
                <c:pt idx="1689">
                  <c:v>13.8</c:v>
                </c:pt>
                <c:pt idx="1690">
                  <c:v>13.9</c:v>
                </c:pt>
                <c:pt idx="1691">
                  <c:v>14.78</c:v>
                </c:pt>
                <c:pt idx="1692">
                  <c:v>13.8</c:v>
                </c:pt>
                <c:pt idx="1693">
                  <c:v>13.63</c:v>
                </c:pt>
                <c:pt idx="1694">
                  <c:v>13.85</c:v>
                </c:pt>
                <c:pt idx="1695">
                  <c:v>13.63</c:v>
                </c:pt>
                <c:pt idx="1696">
                  <c:v>13.45</c:v>
                </c:pt>
                <c:pt idx="1697">
                  <c:v>13.6</c:v>
                </c:pt>
                <c:pt idx="1698">
                  <c:v>13.55</c:v>
                </c:pt>
                <c:pt idx="1699">
                  <c:v>13.38</c:v>
                </c:pt>
                <c:pt idx="1702">
                  <c:v>13.13</c:v>
                </c:pt>
                <c:pt idx="1703">
                  <c:v>13.2</c:v>
                </c:pt>
                <c:pt idx="1704">
                  <c:v>13.18</c:v>
                </c:pt>
                <c:pt idx="1706">
                  <c:v>13.43</c:v>
                </c:pt>
                <c:pt idx="1707">
                  <c:v>14.1</c:v>
                </c:pt>
                <c:pt idx="1708">
                  <c:v>14.55</c:v>
                </c:pt>
                <c:pt idx="1709">
                  <c:v>14.63</c:v>
                </c:pt>
                <c:pt idx="1710">
                  <c:v>14.15</c:v>
                </c:pt>
                <c:pt idx="1711">
                  <c:v>14.1</c:v>
                </c:pt>
                <c:pt idx="1712">
                  <c:v>13.9</c:v>
                </c:pt>
                <c:pt idx="1713">
                  <c:v>13.75</c:v>
                </c:pt>
                <c:pt idx="1714">
                  <c:v>14.1</c:v>
                </c:pt>
                <c:pt idx="1715">
                  <c:v>14.4</c:v>
                </c:pt>
                <c:pt idx="1716">
                  <c:v>14.1</c:v>
                </c:pt>
                <c:pt idx="1717">
                  <c:v>14.25</c:v>
                </c:pt>
                <c:pt idx="1718">
                  <c:v>14.1</c:v>
                </c:pt>
                <c:pt idx="1719">
                  <c:v>14.23</c:v>
                </c:pt>
                <c:pt idx="1720">
                  <c:v>14.35</c:v>
                </c:pt>
                <c:pt idx="1721">
                  <c:v>14.63</c:v>
                </c:pt>
                <c:pt idx="1722">
                  <c:v>14.8</c:v>
                </c:pt>
                <c:pt idx="1723">
                  <c:v>14.78</c:v>
                </c:pt>
                <c:pt idx="1724">
                  <c:v>14.65</c:v>
                </c:pt>
                <c:pt idx="1725">
                  <c:v>14.83</c:v>
                </c:pt>
                <c:pt idx="1726">
                  <c:v>15.03</c:v>
                </c:pt>
                <c:pt idx="1727">
                  <c:v>15.4</c:v>
                </c:pt>
                <c:pt idx="1728">
                  <c:v>15.48</c:v>
                </c:pt>
                <c:pt idx="1729">
                  <c:v>14.93</c:v>
                </c:pt>
                <c:pt idx="1730">
                  <c:v>14.6</c:v>
                </c:pt>
                <c:pt idx="1731">
                  <c:v>14.13</c:v>
                </c:pt>
                <c:pt idx="1732">
                  <c:v>13.53</c:v>
                </c:pt>
                <c:pt idx="1733">
                  <c:v>13.58</c:v>
                </c:pt>
                <c:pt idx="1734">
                  <c:v>13.7</c:v>
                </c:pt>
                <c:pt idx="1735">
                  <c:v>13.4</c:v>
                </c:pt>
                <c:pt idx="1736">
                  <c:v>13.13</c:v>
                </c:pt>
                <c:pt idx="1737">
                  <c:v>13.08</c:v>
                </c:pt>
                <c:pt idx="1738">
                  <c:v>13.28</c:v>
                </c:pt>
                <c:pt idx="1739">
                  <c:v>13</c:v>
                </c:pt>
                <c:pt idx="1740">
                  <c:v>13.05</c:v>
                </c:pt>
                <c:pt idx="1741">
                  <c:v>13.2</c:v>
                </c:pt>
                <c:pt idx="1742">
                  <c:v>13.2</c:v>
                </c:pt>
                <c:pt idx="1743">
                  <c:v>13.4</c:v>
                </c:pt>
                <c:pt idx="1744">
                  <c:v>13.33</c:v>
                </c:pt>
                <c:pt idx="1745">
                  <c:v>13.59</c:v>
                </c:pt>
                <c:pt idx="1746">
                  <c:v>13.45</c:v>
                </c:pt>
                <c:pt idx="1747">
                  <c:v>13.5</c:v>
                </c:pt>
                <c:pt idx="1748">
                  <c:v>13.55</c:v>
                </c:pt>
                <c:pt idx="1749">
                  <c:v>13.43</c:v>
                </c:pt>
                <c:pt idx="1750">
                  <c:v>13.13</c:v>
                </c:pt>
                <c:pt idx="1751">
                  <c:v>13.15</c:v>
                </c:pt>
                <c:pt idx="1752">
                  <c:v>13.3</c:v>
                </c:pt>
                <c:pt idx="1753">
                  <c:v>13.23</c:v>
                </c:pt>
                <c:pt idx="1754">
                  <c:v>13.7</c:v>
                </c:pt>
                <c:pt idx="1755">
                  <c:v>14.03</c:v>
                </c:pt>
                <c:pt idx="1756">
                  <c:v>14.28</c:v>
                </c:pt>
                <c:pt idx="1757">
                  <c:v>14.3</c:v>
                </c:pt>
                <c:pt idx="1758">
                  <c:v>14.25</c:v>
                </c:pt>
                <c:pt idx="1759">
                  <c:v>14.05</c:v>
                </c:pt>
                <c:pt idx="1760">
                  <c:v>14.55</c:v>
                </c:pt>
                <c:pt idx="1761">
                  <c:v>14.8</c:v>
                </c:pt>
                <c:pt idx="1762">
                  <c:v>14.5</c:v>
                </c:pt>
                <c:pt idx="1763">
                  <c:v>14.53</c:v>
                </c:pt>
                <c:pt idx="1764">
                  <c:v>14.58</c:v>
                </c:pt>
                <c:pt idx="1765">
                  <c:v>13.75</c:v>
                </c:pt>
                <c:pt idx="1766">
                  <c:v>13.38</c:v>
                </c:pt>
                <c:pt idx="1767">
                  <c:v>13.23</c:v>
                </c:pt>
                <c:pt idx="1768">
                  <c:v>13.25</c:v>
                </c:pt>
                <c:pt idx="1770">
                  <c:v>14.33</c:v>
                </c:pt>
                <c:pt idx="1771">
                  <c:v>14.33</c:v>
                </c:pt>
                <c:pt idx="1772">
                  <c:v>14.4</c:v>
                </c:pt>
                <c:pt idx="1773">
                  <c:v>14.3</c:v>
                </c:pt>
                <c:pt idx="1774">
                  <c:v>14.73</c:v>
                </c:pt>
                <c:pt idx="1775">
                  <c:v>14.8</c:v>
                </c:pt>
                <c:pt idx="1776">
                  <c:v>15</c:v>
                </c:pt>
                <c:pt idx="1777">
                  <c:v>15.28</c:v>
                </c:pt>
                <c:pt idx="1778">
                  <c:v>15.23</c:v>
                </c:pt>
                <c:pt idx="1779">
                  <c:v>15.48</c:v>
                </c:pt>
                <c:pt idx="1780">
                  <c:v>15.13</c:v>
                </c:pt>
                <c:pt idx="1781">
                  <c:v>15.3</c:v>
                </c:pt>
                <c:pt idx="1782">
                  <c:v>15.63</c:v>
                </c:pt>
                <c:pt idx="1783">
                  <c:v>16.28</c:v>
                </c:pt>
                <c:pt idx="1784">
                  <c:v>16.38</c:v>
                </c:pt>
                <c:pt idx="1785">
                  <c:v>16.05</c:v>
                </c:pt>
                <c:pt idx="1786">
                  <c:v>15.75</c:v>
                </c:pt>
                <c:pt idx="1787">
                  <c:v>15.65</c:v>
                </c:pt>
                <c:pt idx="1788">
                  <c:v>15.35</c:v>
                </c:pt>
                <c:pt idx="1790">
                  <c:v>15.93</c:v>
                </c:pt>
                <c:pt idx="1791">
                  <c:v>15.95</c:v>
                </c:pt>
                <c:pt idx="1792">
                  <c:v>15.85</c:v>
                </c:pt>
                <c:pt idx="1793">
                  <c:v>16.25</c:v>
                </c:pt>
                <c:pt idx="1794">
                  <c:v>16.329999999999998</c:v>
                </c:pt>
                <c:pt idx="1795">
                  <c:v>16.25</c:v>
                </c:pt>
                <c:pt idx="1796">
                  <c:v>16.100000000000001</c:v>
                </c:pt>
                <c:pt idx="1797">
                  <c:v>16.25</c:v>
                </c:pt>
                <c:pt idx="1798">
                  <c:v>16.5</c:v>
                </c:pt>
                <c:pt idx="1799">
                  <c:v>16.23</c:v>
                </c:pt>
                <c:pt idx="1800">
                  <c:v>15.83</c:v>
                </c:pt>
                <c:pt idx="1801">
                  <c:v>15.98</c:v>
                </c:pt>
                <c:pt idx="1802">
                  <c:v>16.149999999999999</c:v>
                </c:pt>
                <c:pt idx="1803">
                  <c:v>16.23</c:v>
                </c:pt>
                <c:pt idx="1804">
                  <c:v>16.63</c:v>
                </c:pt>
                <c:pt idx="1805">
                  <c:v>16.63</c:v>
                </c:pt>
                <c:pt idx="1806">
                  <c:v>16.329999999999998</c:v>
                </c:pt>
                <c:pt idx="1807">
                  <c:v>16.079999999999998</c:v>
                </c:pt>
                <c:pt idx="1808">
                  <c:v>16.079999999999998</c:v>
                </c:pt>
                <c:pt idx="1809">
                  <c:v>16.18</c:v>
                </c:pt>
                <c:pt idx="1810">
                  <c:v>16.399999999999999</c:v>
                </c:pt>
                <c:pt idx="1811">
                  <c:v>16.350000000000001</c:v>
                </c:pt>
                <c:pt idx="1812">
                  <c:v>16.13</c:v>
                </c:pt>
                <c:pt idx="1813">
                  <c:v>16.18</c:v>
                </c:pt>
                <c:pt idx="1814">
                  <c:v>15.95</c:v>
                </c:pt>
                <c:pt idx="1815">
                  <c:v>15.65</c:v>
                </c:pt>
                <c:pt idx="1816">
                  <c:v>16.13</c:v>
                </c:pt>
                <c:pt idx="1817">
                  <c:v>16.38</c:v>
                </c:pt>
                <c:pt idx="1818">
                  <c:v>16.23</c:v>
                </c:pt>
                <c:pt idx="1819">
                  <c:v>16.399999999999999</c:v>
                </c:pt>
                <c:pt idx="1820">
                  <c:v>16.73</c:v>
                </c:pt>
                <c:pt idx="1821">
                  <c:v>16.88</c:v>
                </c:pt>
                <c:pt idx="1822">
                  <c:v>17.13</c:v>
                </c:pt>
                <c:pt idx="1823">
                  <c:v>17.38</c:v>
                </c:pt>
                <c:pt idx="1824">
                  <c:v>17.63</c:v>
                </c:pt>
                <c:pt idx="1825">
                  <c:v>17.48</c:v>
                </c:pt>
                <c:pt idx="1826">
                  <c:v>17.3</c:v>
                </c:pt>
                <c:pt idx="1827">
                  <c:v>17.399999999999999</c:v>
                </c:pt>
                <c:pt idx="1828">
                  <c:v>17.399999999999999</c:v>
                </c:pt>
                <c:pt idx="1829">
                  <c:v>16.98</c:v>
                </c:pt>
                <c:pt idx="1830">
                  <c:v>17.23</c:v>
                </c:pt>
                <c:pt idx="1831">
                  <c:v>17.45</c:v>
                </c:pt>
                <c:pt idx="1832">
                  <c:v>17.649999999999999</c:v>
                </c:pt>
                <c:pt idx="1833">
                  <c:v>17.5</c:v>
                </c:pt>
                <c:pt idx="1834">
                  <c:v>17.13</c:v>
                </c:pt>
                <c:pt idx="1835">
                  <c:v>16.899999999999999</c:v>
                </c:pt>
                <c:pt idx="1836">
                  <c:v>16.78</c:v>
                </c:pt>
                <c:pt idx="1837">
                  <c:v>17</c:v>
                </c:pt>
                <c:pt idx="1838">
                  <c:v>17.48</c:v>
                </c:pt>
                <c:pt idx="1839">
                  <c:v>18.25</c:v>
                </c:pt>
                <c:pt idx="1840">
                  <c:v>18.25</c:v>
                </c:pt>
                <c:pt idx="1841">
                  <c:v>18.329999999999998</c:v>
                </c:pt>
                <c:pt idx="1842">
                  <c:v>18.149999999999999</c:v>
                </c:pt>
                <c:pt idx="1843">
                  <c:v>17.5</c:v>
                </c:pt>
                <c:pt idx="1844">
                  <c:v>17.2</c:v>
                </c:pt>
                <c:pt idx="1845">
                  <c:v>17.350000000000001</c:v>
                </c:pt>
                <c:pt idx="1846">
                  <c:v>17.45</c:v>
                </c:pt>
                <c:pt idx="1847">
                  <c:v>17.579999999999998</c:v>
                </c:pt>
                <c:pt idx="1848">
                  <c:v>17.350000000000001</c:v>
                </c:pt>
                <c:pt idx="1849">
                  <c:v>17.43</c:v>
                </c:pt>
                <c:pt idx="1850">
                  <c:v>17.829999999999998</c:v>
                </c:pt>
                <c:pt idx="1851">
                  <c:v>18</c:v>
                </c:pt>
                <c:pt idx="1852">
                  <c:v>18.48</c:v>
                </c:pt>
                <c:pt idx="1853">
                  <c:v>19.03</c:v>
                </c:pt>
                <c:pt idx="1854">
                  <c:v>18.48</c:v>
                </c:pt>
                <c:pt idx="1855">
                  <c:v>18.48</c:v>
                </c:pt>
                <c:pt idx="1856">
                  <c:v>18.43</c:v>
                </c:pt>
                <c:pt idx="1857">
                  <c:v>17.78</c:v>
                </c:pt>
                <c:pt idx="1858">
                  <c:v>17.93</c:v>
                </c:pt>
                <c:pt idx="1859">
                  <c:v>17.68</c:v>
                </c:pt>
                <c:pt idx="1860">
                  <c:v>17.329999999999998</c:v>
                </c:pt>
                <c:pt idx="1861">
                  <c:v>17.5</c:v>
                </c:pt>
                <c:pt idx="1862">
                  <c:v>17.100000000000001</c:v>
                </c:pt>
                <c:pt idx="1863">
                  <c:v>16.75</c:v>
                </c:pt>
                <c:pt idx="1864">
                  <c:v>16.68</c:v>
                </c:pt>
                <c:pt idx="1865">
                  <c:v>16.28</c:v>
                </c:pt>
                <c:pt idx="1866">
                  <c:v>16.3</c:v>
                </c:pt>
                <c:pt idx="1867">
                  <c:v>16.13</c:v>
                </c:pt>
                <c:pt idx="1868">
                  <c:v>15.25</c:v>
                </c:pt>
                <c:pt idx="1869">
                  <c:v>15.3</c:v>
                </c:pt>
                <c:pt idx="1870">
                  <c:v>15.8</c:v>
                </c:pt>
                <c:pt idx="1871">
                  <c:v>15.75</c:v>
                </c:pt>
                <c:pt idx="1872">
                  <c:v>15.85</c:v>
                </c:pt>
                <c:pt idx="1874">
                  <c:v>15.78</c:v>
                </c:pt>
                <c:pt idx="1875">
                  <c:v>16.03</c:v>
                </c:pt>
                <c:pt idx="1876">
                  <c:v>16.03</c:v>
                </c:pt>
                <c:pt idx="1877">
                  <c:v>15.88</c:v>
                </c:pt>
                <c:pt idx="1878">
                  <c:v>15.6</c:v>
                </c:pt>
                <c:pt idx="1879">
                  <c:v>15.95</c:v>
                </c:pt>
                <c:pt idx="1880">
                  <c:v>16.03</c:v>
                </c:pt>
                <c:pt idx="1881">
                  <c:v>16.05</c:v>
                </c:pt>
                <c:pt idx="1882">
                  <c:v>15.93</c:v>
                </c:pt>
                <c:pt idx="1883">
                  <c:v>15.83</c:v>
                </c:pt>
                <c:pt idx="1884">
                  <c:v>15.48</c:v>
                </c:pt>
                <c:pt idx="1885">
                  <c:v>15.4</c:v>
                </c:pt>
                <c:pt idx="1886">
                  <c:v>15.25</c:v>
                </c:pt>
                <c:pt idx="1887">
                  <c:v>15.3</c:v>
                </c:pt>
                <c:pt idx="1888">
                  <c:v>15.45</c:v>
                </c:pt>
                <c:pt idx="1889">
                  <c:v>15.78</c:v>
                </c:pt>
                <c:pt idx="1890">
                  <c:v>15.8</c:v>
                </c:pt>
                <c:pt idx="1891">
                  <c:v>15.9</c:v>
                </c:pt>
                <c:pt idx="1892">
                  <c:v>16.3</c:v>
                </c:pt>
                <c:pt idx="1893">
                  <c:v>16.100000000000001</c:v>
                </c:pt>
                <c:pt idx="1894">
                  <c:v>16.100000000000001</c:v>
                </c:pt>
                <c:pt idx="1895">
                  <c:v>16.2</c:v>
                </c:pt>
                <c:pt idx="1896">
                  <c:v>16.600000000000001</c:v>
                </c:pt>
                <c:pt idx="1897">
                  <c:v>16.73</c:v>
                </c:pt>
                <c:pt idx="1898">
                  <c:v>16.850000000000001</c:v>
                </c:pt>
                <c:pt idx="1899">
                  <c:v>16.7</c:v>
                </c:pt>
                <c:pt idx="1900">
                  <c:v>16.5</c:v>
                </c:pt>
                <c:pt idx="1901">
                  <c:v>16.63</c:v>
                </c:pt>
                <c:pt idx="1902">
                  <c:v>16.93</c:v>
                </c:pt>
                <c:pt idx="1903">
                  <c:v>16.7</c:v>
                </c:pt>
                <c:pt idx="1904">
                  <c:v>16.38</c:v>
                </c:pt>
                <c:pt idx="1905">
                  <c:v>16.079999999999998</c:v>
                </c:pt>
                <c:pt idx="1906">
                  <c:v>15.63</c:v>
                </c:pt>
                <c:pt idx="1907">
                  <c:v>15.58</c:v>
                </c:pt>
                <c:pt idx="1908">
                  <c:v>15.75</c:v>
                </c:pt>
                <c:pt idx="1909">
                  <c:v>16.13</c:v>
                </c:pt>
                <c:pt idx="1910">
                  <c:v>16.28</c:v>
                </c:pt>
                <c:pt idx="1911">
                  <c:v>16.53</c:v>
                </c:pt>
                <c:pt idx="1912">
                  <c:v>16.350000000000001</c:v>
                </c:pt>
                <c:pt idx="1913">
                  <c:v>16.48</c:v>
                </c:pt>
                <c:pt idx="1914">
                  <c:v>16.48</c:v>
                </c:pt>
                <c:pt idx="1915">
                  <c:v>16.88</c:v>
                </c:pt>
                <c:pt idx="1916">
                  <c:v>17.079999999999998</c:v>
                </c:pt>
                <c:pt idx="1917">
                  <c:v>17.18</c:v>
                </c:pt>
                <c:pt idx="1918">
                  <c:v>17.18</c:v>
                </c:pt>
                <c:pt idx="1919">
                  <c:v>17.399999999999999</c:v>
                </c:pt>
                <c:pt idx="1920">
                  <c:v>17.579999999999998</c:v>
                </c:pt>
                <c:pt idx="1921">
                  <c:v>17.75</c:v>
                </c:pt>
                <c:pt idx="1922">
                  <c:v>18</c:v>
                </c:pt>
                <c:pt idx="1923">
                  <c:v>17.78</c:v>
                </c:pt>
                <c:pt idx="1924">
                  <c:v>17.38</c:v>
                </c:pt>
                <c:pt idx="1925">
                  <c:v>17.55</c:v>
                </c:pt>
                <c:pt idx="1926">
                  <c:v>17.2</c:v>
                </c:pt>
                <c:pt idx="1927">
                  <c:v>17.38</c:v>
                </c:pt>
                <c:pt idx="1928">
                  <c:v>17.25</c:v>
                </c:pt>
                <c:pt idx="1929">
                  <c:v>16.98</c:v>
                </c:pt>
                <c:pt idx="1930">
                  <c:v>16.8</c:v>
                </c:pt>
                <c:pt idx="1931">
                  <c:v>16.53</c:v>
                </c:pt>
                <c:pt idx="1932">
                  <c:v>16.45</c:v>
                </c:pt>
                <c:pt idx="1933">
                  <c:v>17.25</c:v>
                </c:pt>
                <c:pt idx="1934">
                  <c:v>17.2</c:v>
                </c:pt>
                <c:pt idx="1935">
                  <c:v>16.88</c:v>
                </c:pt>
                <c:pt idx="1936">
                  <c:v>16.95</c:v>
                </c:pt>
                <c:pt idx="1937">
                  <c:v>17</c:v>
                </c:pt>
                <c:pt idx="1938">
                  <c:v>16.95</c:v>
                </c:pt>
                <c:pt idx="1939">
                  <c:v>17</c:v>
                </c:pt>
                <c:pt idx="1940">
                  <c:v>16.95</c:v>
                </c:pt>
                <c:pt idx="1941">
                  <c:v>16.98</c:v>
                </c:pt>
                <c:pt idx="1942">
                  <c:v>16.350000000000001</c:v>
                </c:pt>
                <c:pt idx="1943">
                  <c:v>15.93</c:v>
                </c:pt>
                <c:pt idx="1944">
                  <c:v>16.05</c:v>
                </c:pt>
                <c:pt idx="1945">
                  <c:v>15.83</c:v>
                </c:pt>
                <c:pt idx="1946">
                  <c:v>16.13</c:v>
                </c:pt>
                <c:pt idx="1947">
                  <c:v>16.079999999999998</c:v>
                </c:pt>
                <c:pt idx="1948">
                  <c:v>15.98</c:v>
                </c:pt>
                <c:pt idx="1949">
                  <c:v>15.73</c:v>
                </c:pt>
                <c:pt idx="1950">
                  <c:v>15.83</c:v>
                </c:pt>
                <c:pt idx="1951">
                  <c:v>15.6</c:v>
                </c:pt>
                <c:pt idx="1952">
                  <c:v>15.48</c:v>
                </c:pt>
                <c:pt idx="1953">
                  <c:v>15.58</c:v>
                </c:pt>
                <c:pt idx="1954">
                  <c:v>15.73</c:v>
                </c:pt>
                <c:pt idx="1955">
                  <c:v>15.65</c:v>
                </c:pt>
                <c:pt idx="1956">
                  <c:v>15.6</c:v>
                </c:pt>
                <c:pt idx="1957">
                  <c:v>15.55</c:v>
                </c:pt>
                <c:pt idx="1959">
                  <c:v>16.079999999999998</c:v>
                </c:pt>
                <c:pt idx="1960">
                  <c:v>16.25</c:v>
                </c:pt>
                <c:pt idx="1961">
                  <c:v>16.23</c:v>
                </c:pt>
                <c:pt idx="1962">
                  <c:v>15.88</c:v>
                </c:pt>
                <c:pt idx="1963">
                  <c:v>15.93</c:v>
                </c:pt>
                <c:pt idx="1964">
                  <c:v>16.13</c:v>
                </c:pt>
                <c:pt idx="1965">
                  <c:v>16.350000000000001</c:v>
                </c:pt>
                <c:pt idx="1966">
                  <c:v>16.079999999999998</c:v>
                </c:pt>
                <c:pt idx="1967">
                  <c:v>16</c:v>
                </c:pt>
                <c:pt idx="1968">
                  <c:v>16.399999999999999</c:v>
                </c:pt>
                <c:pt idx="1969">
                  <c:v>16.48</c:v>
                </c:pt>
                <c:pt idx="1970">
                  <c:v>16.2</c:v>
                </c:pt>
                <c:pt idx="1971">
                  <c:v>16.38</c:v>
                </c:pt>
                <c:pt idx="1972">
                  <c:v>16.78</c:v>
                </c:pt>
                <c:pt idx="1973">
                  <c:v>16.95</c:v>
                </c:pt>
                <c:pt idx="1974">
                  <c:v>17.079999999999998</c:v>
                </c:pt>
                <c:pt idx="1975">
                  <c:v>17.23</c:v>
                </c:pt>
                <c:pt idx="1976">
                  <c:v>17</c:v>
                </c:pt>
                <c:pt idx="1977">
                  <c:v>17.149999999999999</c:v>
                </c:pt>
                <c:pt idx="1978">
                  <c:v>16.98</c:v>
                </c:pt>
                <c:pt idx="1979">
                  <c:v>16.73</c:v>
                </c:pt>
                <c:pt idx="1980">
                  <c:v>16.38</c:v>
                </c:pt>
                <c:pt idx="1981">
                  <c:v>16.68</c:v>
                </c:pt>
                <c:pt idx="1982">
                  <c:v>16.8</c:v>
                </c:pt>
                <c:pt idx="1983">
                  <c:v>17.05</c:v>
                </c:pt>
                <c:pt idx="1984">
                  <c:v>17</c:v>
                </c:pt>
                <c:pt idx="1985">
                  <c:v>17.399999999999999</c:v>
                </c:pt>
                <c:pt idx="1986">
                  <c:v>17.079999999999998</c:v>
                </c:pt>
                <c:pt idx="1987">
                  <c:v>17.05</c:v>
                </c:pt>
                <c:pt idx="1988">
                  <c:v>17.03</c:v>
                </c:pt>
                <c:pt idx="1989">
                  <c:v>16.850000000000001</c:v>
                </c:pt>
                <c:pt idx="1990">
                  <c:v>16.850000000000001</c:v>
                </c:pt>
                <c:pt idx="1991">
                  <c:v>16.88</c:v>
                </c:pt>
                <c:pt idx="1992">
                  <c:v>17</c:v>
                </c:pt>
                <c:pt idx="1993">
                  <c:v>17.100000000000001</c:v>
                </c:pt>
                <c:pt idx="1994">
                  <c:v>17.13</c:v>
                </c:pt>
                <c:pt idx="1995">
                  <c:v>17.399999999999999</c:v>
                </c:pt>
                <c:pt idx="1996">
                  <c:v>17.43</c:v>
                </c:pt>
                <c:pt idx="1997">
                  <c:v>17.18</c:v>
                </c:pt>
                <c:pt idx="1998">
                  <c:v>17.079999999999998</c:v>
                </c:pt>
                <c:pt idx="1999">
                  <c:v>17.100000000000001</c:v>
                </c:pt>
                <c:pt idx="2000">
                  <c:v>17.100000000000001</c:v>
                </c:pt>
                <c:pt idx="2001">
                  <c:v>17.350000000000001</c:v>
                </c:pt>
                <c:pt idx="2002">
                  <c:v>17.23</c:v>
                </c:pt>
                <c:pt idx="2003">
                  <c:v>16.850000000000001</c:v>
                </c:pt>
                <c:pt idx="2004">
                  <c:v>16.55</c:v>
                </c:pt>
                <c:pt idx="2005">
                  <c:v>16.68</c:v>
                </c:pt>
                <c:pt idx="2006">
                  <c:v>16.75</c:v>
                </c:pt>
                <c:pt idx="2007">
                  <c:v>16.850000000000001</c:v>
                </c:pt>
                <c:pt idx="2008">
                  <c:v>16.73</c:v>
                </c:pt>
                <c:pt idx="2009">
                  <c:v>16.649999999999999</c:v>
                </c:pt>
                <c:pt idx="2010">
                  <c:v>16.5</c:v>
                </c:pt>
                <c:pt idx="2011">
                  <c:v>16.3</c:v>
                </c:pt>
                <c:pt idx="2012">
                  <c:v>16.329999999999998</c:v>
                </c:pt>
                <c:pt idx="2013">
                  <c:v>16.38</c:v>
                </c:pt>
                <c:pt idx="2014">
                  <c:v>16.5</c:v>
                </c:pt>
                <c:pt idx="2015">
                  <c:v>16.55</c:v>
                </c:pt>
                <c:pt idx="2016">
                  <c:v>16.829999999999998</c:v>
                </c:pt>
                <c:pt idx="2017">
                  <c:v>16.8</c:v>
                </c:pt>
                <c:pt idx="2018">
                  <c:v>17.079999999999998</c:v>
                </c:pt>
                <c:pt idx="2019">
                  <c:v>17.48</c:v>
                </c:pt>
                <c:pt idx="2020">
                  <c:v>17.649999999999999</c:v>
                </c:pt>
                <c:pt idx="2021">
                  <c:v>17.829999999999998</c:v>
                </c:pt>
                <c:pt idx="2022">
                  <c:v>17.850000000000001</c:v>
                </c:pt>
                <c:pt idx="2023">
                  <c:v>18.05</c:v>
                </c:pt>
                <c:pt idx="2024">
                  <c:v>17.98</c:v>
                </c:pt>
                <c:pt idx="2025">
                  <c:v>17.98</c:v>
                </c:pt>
                <c:pt idx="2026">
                  <c:v>17.88</c:v>
                </c:pt>
                <c:pt idx="2027">
                  <c:v>18.03</c:v>
                </c:pt>
                <c:pt idx="2028">
                  <c:v>18.350000000000001</c:v>
                </c:pt>
                <c:pt idx="2029">
                  <c:v>18.5</c:v>
                </c:pt>
                <c:pt idx="2030">
                  <c:v>18.45</c:v>
                </c:pt>
                <c:pt idx="2031">
                  <c:v>18.149999999999999</c:v>
                </c:pt>
                <c:pt idx="2032">
                  <c:v>18.63</c:v>
                </c:pt>
                <c:pt idx="2033">
                  <c:v>18.73</c:v>
                </c:pt>
                <c:pt idx="2034">
                  <c:v>17.98</c:v>
                </c:pt>
                <c:pt idx="2036">
                  <c:v>18.55</c:v>
                </c:pt>
                <c:pt idx="2037">
                  <c:v>18.73</c:v>
                </c:pt>
                <c:pt idx="2038">
                  <c:v>19.149999999999999</c:v>
                </c:pt>
                <c:pt idx="2039">
                  <c:v>19.18</c:v>
                </c:pt>
                <c:pt idx="2040">
                  <c:v>19.05</c:v>
                </c:pt>
                <c:pt idx="2041">
                  <c:v>19.350000000000001</c:v>
                </c:pt>
                <c:pt idx="2042">
                  <c:v>18.899999999999999</c:v>
                </c:pt>
                <c:pt idx="2043">
                  <c:v>19.079999999999998</c:v>
                </c:pt>
                <c:pt idx="2044">
                  <c:v>18.98</c:v>
                </c:pt>
                <c:pt idx="2045">
                  <c:v>19.38</c:v>
                </c:pt>
                <c:pt idx="2046">
                  <c:v>18.829999999999998</c:v>
                </c:pt>
                <c:pt idx="2047">
                  <c:v>18.329999999999998</c:v>
                </c:pt>
                <c:pt idx="2048">
                  <c:v>18.68</c:v>
                </c:pt>
                <c:pt idx="2049">
                  <c:v>18.850000000000001</c:v>
                </c:pt>
                <c:pt idx="2050">
                  <c:v>18.78</c:v>
                </c:pt>
                <c:pt idx="2051">
                  <c:v>18.12</c:v>
                </c:pt>
                <c:pt idx="2052">
                  <c:v>18.100000000000001</c:v>
                </c:pt>
                <c:pt idx="2053">
                  <c:v>18.079999999999998</c:v>
                </c:pt>
                <c:pt idx="2054">
                  <c:v>18.23</c:v>
                </c:pt>
                <c:pt idx="2055">
                  <c:v>18.43</c:v>
                </c:pt>
                <c:pt idx="2056">
                  <c:v>18.53</c:v>
                </c:pt>
                <c:pt idx="2057">
                  <c:v>18.5</c:v>
                </c:pt>
                <c:pt idx="2058">
                  <c:v>18.23</c:v>
                </c:pt>
                <c:pt idx="2059">
                  <c:v>18.43</c:v>
                </c:pt>
                <c:pt idx="2060">
                  <c:v>18.38</c:v>
                </c:pt>
                <c:pt idx="2061">
                  <c:v>18.48</c:v>
                </c:pt>
                <c:pt idx="2062">
                  <c:v>18.55</c:v>
                </c:pt>
                <c:pt idx="2063">
                  <c:v>18</c:v>
                </c:pt>
                <c:pt idx="2064">
                  <c:v>17.8</c:v>
                </c:pt>
                <c:pt idx="2065">
                  <c:v>17.43</c:v>
                </c:pt>
                <c:pt idx="2066">
                  <c:v>17.579999999999998</c:v>
                </c:pt>
                <c:pt idx="2067">
                  <c:v>17.7</c:v>
                </c:pt>
                <c:pt idx="2068">
                  <c:v>17.899999999999999</c:v>
                </c:pt>
                <c:pt idx="2069">
                  <c:v>18.23</c:v>
                </c:pt>
                <c:pt idx="2070">
                  <c:v>17.95</c:v>
                </c:pt>
                <c:pt idx="2071">
                  <c:v>18.13</c:v>
                </c:pt>
                <c:pt idx="2072">
                  <c:v>17.93</c:v>
                </c:pt>
                <c:pt idx="2073">
                  <c:v>17.68</c:v>
                </c:pt>
                <c:pt idx="2074">
                  <c:v>17.63</c:v>
                </c:pt>
                <c:pt idx="2075">
                  <c:v>17.829999999999998</c:v>
                </c:pt>
                <c:pt idx="2076">
                  <c:v>17.63</c:v>
                </c:pt>
                <c:pt idx="2077">
                  <c:v>17.95</c:v>
                </c:pt>
                <c:pt idx="2078">
                  <c:v>17.75</c:v>
                </c:pt>
                <c:pt idx="2079">
                  <c:v>16.93</c:v>
                </c:pt>
                <c:pt idx="2080">
                  <c:v>16.98</c:v>
                </c:pt>
                <c:pt idx="2081">
                  <c:v>16.5</c:v>
                </c:pt>
                <c:pt idx="2082">
                  <c:v>16.55</c:v>
                </c:pt>
                <c:pt idx="2083">
                  <c:v>16.399999999999999</c:v>
                </c:pt>
                <c:pt idx="2084">
                  <c:v>16.55</c:v>
                </c:pt>
                <c:pt idx="2085">
                  <c:v>16.63</c:v>
                </c:pt>
                <c:pt idx="2086">
                  <c:v>16.95</c:v>
                </c:pt>
                <c:pt idx="2087">
                  <c:v>16.5</c:v>
                </c:pt>
                <c:pt idx="2088">
                  <c:v>16.579999999999998</c:v>
                </c:pt>
                <c:pt idx="2089">
                  <c:v>16.350000000000001</c:v>
                </c:pt>
                <c:pt idx="2090">
                  <c:v>15.93</c:v>
                </c:pt>
                <c:pt idx="2091">
                  <c:v>16</c:v>
                </c:pt>
                <c:pt idx="2092">
                  <c:v>16.149999999999999</c:v>
                </c:pt>
                <c:pt idx="2093">
                  <c:v>16.100000000000001</c:v>
                </c:pt>
                <c:pt idx="2094">
                  <c:v>15.88</c:v>
                </c:pt>
                <c:pt idx="2095">
                  <c:v>15.93</c:v>
                </c:pt>
                <c:pt idx="2096">
                  <c:v>16.03</c:v>
                </c:pt>
                <c:pt idx="2097">
                  <c:v>15.98</c:v>
                </c:pt>
                <c:pt idx="2098">
                  <c:v>15.8</c:v>
                </c:pt>
                <c:pt idx="2099">
                  <c:v>15.73</c:v>
                </c:pt>
                <c:pt idx="2100">
                  <c:v>15.68</c:v>
                </c:pt>
                <c:pt idx="2101">
                  <c:v>15.8</c:v>
                </c:pt>
                <c:pt idx="2102">
                  <c:v>15.68</c:v>
                </c:pt>
                <c:pt idx="2103">
                  <c:v>15.35</c:v>
                </c:pt>
                <c:pt idx="2104">
                  <c:v>15.38</c:v>
                </c:pt>
                <c:pt idx="2105">
                  <c:v>15.48</c:v>
                </c:pt>
                <c:pt idx="2106">
                  <c:v>16</c:v>
                </c:pt>
                <c:pt idx="2107">
                  <c:v>15.98</c:v>
                </c:pt>
                <c:pt idx="2108">
                  <c:v>15.93</c:v>
                </c:pt>
                <c:pt idx="2109">
                  <c:v>15.78</c:v>
                </c:pt>
                <c:pt idx="2110">
                  <c:v>16.100000000000001</c:v>
                </c:pt>
                <c:pt idx="2111">
                  <c:v>16.13</c:v>
                </c:pt>
                <c:pt idx="2112">
                  <c:v>15.99</c:v>
                </c:pt>
                <c:pt idx="2113">
                  <c:v>16.079999999999998</c:v>
                </c:pt>
                <c:pt idx="2114">
                  <c:v>15.9</c:v>
                </c:pt>
                <c:pt idx="2115">
                  <c:v>16</c:v>
                </c:pt>
                <c:pt idx="2116">
                  <c:v>16.13</c:v>
                </c:pt>
                <c:pt idx="2117">
                  <c:v>16.079999999999998</c:v>
                </c:pt>
                <c:pt idx="2118">
                  <c:v>16.23</c:v>
                </c:pt>
                <c:pt idx="2119">
                  <c:v>15.93</c:v>
                </c:pt>
                <c:pt idx="2120">
                  <c:v>15.85</c:v>
                </c:pt>
                <c:pt idx="2121">
                  <c:v>15.78</c:v>
                </c:pt>
                <c:pt idx="2122">
                  <c:v>15.85</c:v>
                </c:pt>
                <c:pt idx="2123">
                  <c:v>16.03</c:v>
                </c:pt>
                <c:pt idx="2124">
                  <c:v>16.25</c:v>
                </c:pt>
                <c:pt idx="2125">
                  <c:v>16.23</c:v>
                </c:pt>
                <c:pt idx="2126">
                  <c:v>16.5</c:v>
                </c:pt>
                <c:pt idx="2127">
                  <c:v>16.3</c:v>
                </c:pt>
                <c:pt idx="2128">
                  <c:v>16.149999999999999</c:v>
                </c:pt>
                <c:pt idx="2130">
                  <c:v>16.23</c:v>
                </c:pt>
                <c:pt idx="2131">
                  <c:v>16.18</c:v>
                </c:pt>
                <c:pt idx="2132">
                  <c:v>16.2</c:v>
                </c:pt>
                <c:pt idx="2133">
                  <c:v>16.25</c:v>
                </c:pt>
                <c:pt idx="2134">
                  <c:v>16.62</c:v>
                </c:pt>
                <c:pt idx="2135">
                  <c:v>16.68</c:v>
                </c:pt>
                <c:pt idx="2136">
                  <c:v>16.63</c:v>
                </c:pt>
                <c:pt idx="2137">
                  <c:v>16.600000000000001</c:v>
                </c:pt>
                <c:pt idx="2138">
                  <c:v>16.93</c:v>
                </c:pt>
                <c:pt idx="2139">
                  <c:v>16.75</c:v>
                </c:pt>
                <c:pt idx="2140">
                  <c:v>16.899999999999999</c:v>
                </c:pt>
                <c:pt idx="2141">
                  <c:v>16.850000000000001</c:v>
                </c:pt>
                <c:pt idx="2142">
                  <c:v>17</c:v>
                </c:pt>
                <c:pt idx="2143">
                  <c:v>17.18</c:v>
                </c:pt>
                <c:pt idx="2144">
                  <c:v>17.23</c:v>
                </c:pt>
                <c:pt idx="2145">
                  <c:v>17.23</c:v>
                </c:pt>
                <c:pt idx="2146">
                  <c:v>17</c:v>
                </c:pt>
                <c:pt idx="2147">
                  <c:v>16.600000000000001</c:v>
                </c:pt>
                <c:pt idx="2148">
                  <c:v>16.399999999999999</c:v>
                </c:pt>
                <c:pt idx="2149">
                  <c:v>16.18</c:v>
                </c:pt>
                <c:pt idx="2150">
                  <c:v>16.149999999999999</c:v>
                </c:pt>
                <c:pt idx="2151">
                  <c:v>16.28</c:v>
                </c:pt>
                <c:pt idx="2152">
                  <c:v>16.649999999999999</c:v>
                </c:pt>
                <c:pt idx="2153">
                  <c:v>16.579999999999998</c:v>
                </c:pt>
                <c:pt idx="2154">
                  <c:v>16.55</c:v>
                </c:pt>
                <c:pt idx="2155">
                  <c:v>16.579999999999998</c:v>
                </c:pt>
                <c:pt idx="2156">
                  <c:v>16.399999999999999</c:v>
                </c:pt>
                <c:pt idx="2157">
                  <c:v>15.85</c:v>
                </c:pt>
                <c:pt idx="2158">
                  <c:v>15.75</c:v>
                </c:pt>
                <c:pt idx="2159">
                  <c:v>16</c:v>
                </c:pt>
                <c:pt idx="2160">
                  <c:v>15.95</c:v>
                </c:pt>
                <c:pt idx="2161">
                  <c:v>16.05</c:v>
                </c:pt>
                <c:pt idx="2162">
                  <c:v>15.9</c:v>
                </c:pt>
                <c:pt idx="2163">
                  <c:v>15.98</c:v>
                </c:pt>
                <c:pt idx="2164">
                  <c:v>16.149999999999999</c:v>
                </c:pt>
                <c:pt idx="2165">
                  <c:v>16.03</c:v>
                </c:pt>
                <c:pt idx="2166">
                  <c:v>15.98</c:v>
                </c:pt>
                <c:pt idx="2167">
                  <c:v>15.85</c:v>
                </c:pt>
                <c:pt idx="2168">
                  <c:v>15.8</c:v>
                </c:pt>
                <c:pt idx="2169">
                  <c:v>15.88</c:v>
                </c:pt>
                <c:pt idx="2170">
                  <c:v>16.079999999999998</c:v>
                </c:pt>
                <c:pt idx="2171">
                  <c:v>15.98</c:v>
                </c:pt>
                <c:pt idx="2172">
                  <c:v>16.3</c:v>
                </c:pt>
                <c:pt idx="2173">
                  <c:v>16.350000000000001</c:v>
                </c:pt>
                <c:pt idx="2174">
                  <c:v>16.45</c:v>
                </c:pt>
                <c:pt idx="2175">
                  <c:v>16.579999999999998</c:v>
                </c:pt>
                <c:pt idx="2176">
                  <c:v>16.53</c:v>
                </c:pt>
                <c:pt idx="2177">
                  <c:v>16.829999999999998</c:v>
                </c:pt>
                <c:pt idx="2178">
                  <c:v>16.88</c:v>
                </c:pt>
                <c:pt idx="2179">
                  <c:v>16.78</c:v>
                </c:pt>
                <c:pt idx="2180">
                  <c:v>16.7</c:v>
                </c:pt>
                <c:pt idx="2181">
                  <c:v>16.75</c:v>
                </c:pt>
                <c:pt idx="2182">
                  <c:v>16.899999999999999</c:v>
                </c:pt>
                <c:pt idx="2183">
                  <c:v>16.829999999999998</c:v>
                </c:pt>
                <c:pt idx="2184">
                  <c:v>16.63</c:v>
                </c:pt>
                <c:pt idx="2185">
                  <c:v>16.579999999999998</c:v>
                </c:pt>
                <c:pt idx="2186">
                  <c:v>16.73</c:v>
                </c:pt>
                <c:pt idx="2187">
                  <c:v>16.78</c:v>
                </c:pt>
                <c:pt idx="2188">
                  <c:v>17.03</c:v>
                </c:pt>
                <c:pt idx="2189">
                  <c:v>16.8</c:v>
                </c:pt>
                <c:pt idx="2190">
                  <c:v>16.600000000000001</c:v>
                </c:pt>
                <c:pt idx="2191">
                  <c:v>16.899999999999999</c:v>
                </c:pt>
                <c:pt idx="2192">
                  <c:v>16.88</c:v>
                </c:pt>
                <c:pt idx="2193">
                  <c:v>16.93</c:v>
                </c:pt>
                <c:pt idx="2194">
                  <c:v>17.2</c:v>
                </c:pt>
                <c:pt idx="2195">
                  <c:v>17.25</c:v>
                </c:pt>
                <c:pt idx="2196">
                  <c:v>17.3</c:v>
                </c:pt>
                <c:pt idx="2197">
                  <c:v>17.13</c:v>
                </c:pt>
                <c:pt idx="2198">
                  <c:v>17.18</c:v>
                </c:pt>
                <c:pt idx="2199">
                  <c:v>17.350000000000001</c:v>
                </c:pt>
                <c:pt idx="2200">
                  <c:v>17.53</c:v>
                </c:pt>
                <c:pt idx="2201">
                  <c:v>17.55</c:v>
                </c:pt>
                <c:pt idx="2202">
                  <c:v>17.48</c:v>
                </c:pt>
                <c:pt idx="2203">
                  <c:v>17.73</c:v>
                </c:pt>
                <c:pt idx="2204">
                  <c:v>17.68</c:v>
                </c:pt>
                <c:pt idx="2205">
                  <c:v>17.48</c:v>
                </c:pt>
                <c:pt idx="2206">
                  <c:v>17.7</c:v>
                </c:pt>
                <c:pt idx="2207">
                  <c:v>17.899999999999999</c:v>
                </c:pt>
                <c:pt idx="2208">
                  <c:v>18.149999999999999</c:v>
                </c:pt>
                <c:pt idx="2209">
                  <c:v>18.329999999999998</c:v>
                </c:pt>
                <c:pt idx="2210">
                  <c:v>18.03</c:v>
                </c:pt>
                <c:pt idx="2211">
                  <c:v>18.05</c:v>
                </c:pt>
                <c:pt idx="2212">
                  <c:v>18.100000000000001</c:v>
                </c:pt>
                <c:pt idx="2213">
                  <c:v>18.18</c:v>
                </c:pt>
                <c:pt idx="2215">
                  <c:v>18.73</c:v>
                </c:pt>
                <c:pt idx="2216">
                  <c:v>18.78</c:v>
                </c:pt>
                <c:pt idx="2217">
                  <c:v>18.649999999999999</c:v>
                </c:pt>
                <c:pt idx="2218">
                  <c:v>18.95</c:v>
                </c:pt>
                <c:pt idx="2219">
                  <c:v>19.149999999999999</c:v>
                </c:pt>
                <c:pt idx="2220">
                  <c:v>19.13</c:v>
                </c:pt>
                <c:pt idx="2221">
                  <c:v>19.5</c:v>
                </c:pt>
                <c:pt idx="2222">
                  <c:v>19.68</c:v>
                </c:pt>
                <c:pt idx="2223">
                  <c:v>19.05</c:v>
                </c:pt>
                <c:pt idx="2224">
                  <c:v>18.48</c:v>
                </c:pt>
                <c:pt idx="2225">
                  <c:v>17.850000000000001</c:v>
                </c:pt>
                <c:pt idx="2226">
                  <c:v>17.579999999999998</c:v>
                </c:pt>
                <c:pt idx="2227">
                  <c:v>17.5</c:v>
                </c:pt>
                <c:pt idx="2228">
                  <c:v>17.73</c:v>
                </c:pt>
                <c:pt idx="2229">
                  <c:v>17.43</c:v>
                </c:pt>
                <c:pt idx="2230">
                  <c:v>17.88</c:v>
                </c:pt>
                <c:pt idx="2231">
                  <c:v>17.53</c:v>
                </c:pt>
                <c:pt idx="2232">
                  <c:v>17.53</c:v>
                </c:pt>
                <c:pt idx="2233">
                  <c:v>17.38</c:v>
                </c:pt>
                <c:pt idx="2234">
                  <c:v>17.329999999999998</c:v>
                </c:pt>
                <c:pt idx="2235">
                  <c:v>17</c:v>
                </c:pt>
                <c:pt idx="2236">
                  <c:v>16.7</c:v>
                </c:pt>
                <c:pt idx="2237">
                  <c:v>16.23</c:v>
                </c:pt>
                <c:pt idx="2238">
                  <c:v>16.53</c:v>
                </c:pt>
                <c:pt idx="2239">
                  <c:v>16.63</c:v>
                </c:pt>
                <c:pt idx="2240">
                  <c:v>16.78</c:v>
                </c:pt>
                <c:pt idx="2241">
                  <c:v>17.05</c:v>
                </c:pt>
                <c:pt idx="2242">
                  <c:v>16.93</c:v>
                </c:pt>
                <c:pt idx="2243">
                  <c:v>16.829999999999998</c:v>
                </c:pt>
                <c:pt idx="2244">
                  <c:v>16.93</c:v>
                </c:pt>
                <c:pt idx="2245">
                  <c:v>17.05</c:v>
                </c:pt>
                <c:pt idx="2246">
                  <c:v>17.23</c:v>
                </c:pt>
                <c:pt idx="2247">
                  <c:v>17.18</c:v>
                </c:pt>
                <c:pt idx="2248">
                  <c:v>18.079999999999998</c:v>
                </c:pt>
                <c:pt idx="2249">
                  <c:v>18.28</c:v>
                </c:pt>
                <c:pt idx="2250">
                  <c:v>18.18</c:v>
                </c:pt>
                <c:pt idx="2251">
                  <c:v>18.2</c:v>
                </c:pt>
                <c:pt idx="2252">
                  <c:v>18.2</c:v>
                </c:pt>
                <c:pt idx="2253">
                  <c:v>18.579999999999998</c:v>
                </c:pt>
                <c:pt idx="2254">
                  <c:v>19.05</c:v>
                </c:pt>
                <c:pt idx="2255">
                  <c:v>19.28</c:v>
                </c:pt>
                <c:pt idx="2256">
                  <c:v>18.850000000000001</c:v>
                </c:pt>
                <c:pt idx="2257">
                  <c:v>18.850000000000001</c:v>
                </c:pt>
                <c:pt idx="2258">
                  <c:v>19</c:v>
                </c:pt>
                <c:pt idx="2259">
                  <c:v>18.649999999999999</c:v>
                </c:pt>
                <c:pt idx="2260">
                  <c:v>18.8</c:v>
                </c:pt>
                <c:pt idx="2261">
                  <c:v>18.55</c:v>
                </c:pt>
                <c:pt idx="2262">
                  <c:v>18.399999999999999</c:v>
                </c:pt>
                <c:pt idx="2263">
                  <c:v>18.75</c:v>
                </c:pt>
                <c:pt idx="2264">
                  <c:v>19.18</c:v>
                </c:pt>
                <c:pt idx="2265">
                  <c:v>19.03</c:v>
                </c:pt>
                <c:pt idx="2266">
                  <c:v>18.850000000000001</c:v>
                </c:pt>
                <c:pt idx="2267">
                  <c:v>18.93</c:v>
                </c:pt>
                <c:pt idx="2268">
                  <c:v>19.3</c:v>
                </c:pt>
                <c:pt idx="2269">
                  <c:v>19.579999999999998</c:v>
                </c:pt>
                <c:pt idx="2270">
                  <c:v>19.399999999999999</c:v>
                </c:pt>
                <c:pt idx="2271">
                  <c:v>19.3</c:v>
                </c:pt>
                <c:pt idx="2272">
                  <c:v>20.5</c:v>
                </c:pt>
                <c:pt idx="2273">
                  <c:v>20.350000000000001</c:v>
                </c:pt>
                <c:pt idx="2274">
                  <c:v>20.38</c:v>
                </c:pt>
                <c:pt idx="2275">
                  <c:v>20.350000000000001</c:v>
                </c:pt>
                <c:pt idx="2276">
                  <c:v>21.15</c:v>
                </c:pt>
                <c:pt idx="2277">
                  <c:v>21.3</c:v>
                </c:pt>
                <c:pt idx="2278">
                  <c:v>21.68</c:v>
                </c:pt>
                <c:pt idx="2279">
                  <c:v>21.33</c:v>
                </c:pt>
                <c:pt idx="2280">
                  <c:v>20.25</c:v>
                </c:pt>
                <c:pt idx="2281">
                  <c:v>20.329999999999998</c:v>
                </c:pt>
                <c:pt idx="2282">
                  <c:v>20.8</c:v>
                </c:pt>
                <c:pt idx="2283">
                  <c:v>21.18</c:v>
                </c:pt>
                <c:pt idx="2284">
                  <c:v>20.93</c:v>
                </c:pt>
                <c:pt idx="2285">
                  <c:v>20.85</c:v>
                </c:pt>
                <c:pt idx="2287">
                  <c:v>21.43</c:v>
                </c:pt>
                <c:pt idx="2288">
                  <c:v>22.63</c:v>
                </c:pt>
                <c:pt idx="2289">
                  <c:v>23.9</c:v>
                </c:pt>
                <c:pt idx="2290">
                  <c:v>22.73</c:v>
                </c:pt>
                <c:pt idx="2291">
                  <c:v>22.68</c:v>
                </c:pt>
                <c:pt idx="2292">
                  <c:v>21.2</c:v>
                </c:pt>
                <c:pt idx="2293">
                  <c:v>19.88</c:v>
                </c:pt>
                <c:pt idx="2294">
                  <c:v>19.329999999999998</c:v>
                </c:pt>
                <c:pt idx="2295">
                  <c:v>19.53</c:v>
                </c:pt>
                <c:pt idx="2296">
                  <c:v>19.38</c:v>
                </c:pt>
                <c:pt idx="2297">
                  <c:v>20.88</c:v>
                </c:pt>
                <c:pt idx="2298">
                  <c:v>20.73</c:v>
                </c:pt>
                <c:pt idx="2299">
                  <c:v>20.350000000000001</c:v>
                </c:pt>
                <c:pt idx="2300">
                  <c:v>20.05</c:v>
                </c:pt>
                <c:pt idx="2301">
                  <c:v>20.05</c:v>
                </c:pt>
                <c:pt idx="2302">
                  <c:v>19.5</c:v>
                </c:pt>
                <c:pt idx="2303">
                  <c:v>18.95</c:v>
                </c:pt>
                <c:pt idx="2304">
                  <c:v>19.45</c:v>
                </c:pt>
                <c:pt idx="2305">
                  <c:v>19.38</c:v>
                </c:pt>
                <c:pt idx="2307">
                  <c:v>20.079999999999998</c:v>
                </c:pt>
                <c:pt idx="2308">
                  <c:v>19.850000000000001</c:v>
                </c:pt>
                <c:pt idx="2309">
                  <c:v>19.350000000000001</c:v>
                </c:pt>
                <c:pt idx="2310">
                  <c:v>19.23</c:v>
                </c:pt>
                <c:pt idx="2311">
                  <c:v>19.48</c:v>
                </c:pt>
                <c:pt idx="2312">
                  <c:v>19.63</c:v>
                </c:pt>
                <c:pt idx="2313">
                  <c:v>19.5</c:v>
                </c:pt>
                <c:pt idx="2314">
                  <c:v>18.63</c:v>
                </c:pt>
                <c:pt idx="2315">
                  <c:v>18.05</c:v>
                </c:pt>
                <c:pt idx="2316">
                  <c:v>18.63</c:v>
                </c:pt>
                <c:pt idx="2317">
                  <c:v>18.7</c:v>
                </c:pt>
                <c:pt idx="2318">
                  <c:v>19.399999999999999</c:v>
                </c:pt>
                <c:pt idx="2319">
                  <c:v>19.53</c:v>
                </c:pt>
                <c:pt idx="2320">
                  <c:v>19.73</c:v>
                </c:pt>
                <c:pt idx="2321">
                  <c:v>19.53</c:v>
                </c:pt>
                <c:pt idx="2322">
                  <c:v>18.95</c:v>
                </c:pt>
                <c:pt idx="2323">
                  <c:v>18.100000000000001</c:v>
                </c:pt>
                <c:pt idx="2324">
                  <c:v>18.100000000000001</c:v>
                </c:pt>
                <c:pt idx="2325">
                  <c:v>18.25</c:v>
                </c:pt>
                <c:pt idx="2326">
                  <c:v>18.5</c:v>
                </c:pt>
                <c:pt idx="2327">
                  <c:v>18.2</c:v>
                </c:pt>
                <c:pt idx="2328">
                  <c:v>18.18</c:v>
                </c:pt>
                <c:pt idx="2329">
                  <c:v>18.399999999999999</c:v>
                </c:pt>
                <c:pt idx="2330">
                  <c:v>18.48</c:v>
                </c:pt>
                <c:pt idx="2331">
                  <c:v>18.28</c:v>
                </c:pt>
                <c:pt idx="2332">
                  <c:v>18.23</c:v>
                </c:pt>
                <c:pt idx="2333">
                  <c:v>17.98</c:v>
                </c:pt>
                <c:pt idx="2334">
                  <c:v>17.829999999999998</c:v>
                </c:pt>
                <c:pt idx="2335">
                  <c:v>18.7</c:v>
                </c:pt>
                <c:pt idx="2336">
                  <c:v>18.8</c:v>
                </c:pt>
                <c:pt idx="2337">
                  <c:v>18.399999999999999</c:v>
                </c:pt>
                <c:pt idx="2338">
                  <c:v>18.43</c:v>
                </c:pt>
                <c:pt idx="2339">
                  <c:v>18.45</c:v>
                </c:pt>
                <c:pt idx="2340">
                  <c:v>18.38</c:v>
                </c:pt>
                <c:pt idx="2341">
                  <c:v>18.38</c:v>
                </c:pt>
                <c:pt idx="2342">
                  <c:v>18.600000000000001</c:v>
                </c:pt>
                <c:pt idx="2343">
                  <c:v>19.38</c:v>
                </c:pt>
                <c:pt idx="2344">
                  <c:v>19.28</c:v>
                </c:pt>
                <c:pt idx="2345">
                  <c:v>19.77</c:v>
                </c:pt>
                <c:pt idx="2346">
                  <c:v>19.43</c:v>
                </c:pt>
                <c:pt idx="2347">
                  <c:v>19.13</c:v>
                </c:pt>
                <c:pt idx="2348">
                  <c:v>19.77</c:v>
                </c:pt>
                <c:pt idx="2349">
                  <c:v>19.989999999999998</c:v>
                </c:pt>
                <c:pt idx="2350">
                  <c:v>19.62</c:v>
                </c:pt>
                <c:pt idx="2351">
                  <c:v>19.63</c:v>
                </c:pt>
                <c:pt idx="2352">
                  <c:v>19.8</c:v>
                </c:pt>
                <c:pt idx="2353">
                  <c:v>20.010000000000002</c:v>
                </c:pt>
                <c:pt idx="2354">
                  <c:v>19.93</c:v>
                </c:pt>
                <c:pt idx="2355">
                  <c:v>20.2</c:v>
                </c:pt>
                <c:pt idx="2356">
                  <c:v>20.3</c:v>
                </c:pt>
                <c:pt idx="2357">
                  <c:v>19.75</c:v>
                </c:pt>
                <c:pt idx="2358">
                  <c:v>19.95</c:v>
                </c:pt>
                <c:pt idx="2359">
                  <c:v>19.45</c:v>
                </c:pt>
                <c:pt idx="2360">
                  <c:v>19.23</c:v>
                </c:pt>
                <c:pt idx="2361">
                  <c:v>19.5</c:v>
                </c:pt>
                <c:pt idx="2362">
                  <c:v>19.36</c:v>
                </c:pt>
                <c:pt idx="2363">
                  <c:v>19.5</c:v>
                </c:pt>
                <c:pt idx="2364">
                  <c:v>18.920000000000002</c:v>
                </c:pt>
                <c:pt idx="2365">
                  <c:v>18.989999999999998</c:v>
                </c:pt>
                <c:pt idx="2366">
                  <c:v>18.899999999999999</c:v>
                </c:pt>
                <c:pt idx="2367">
                  <c:v>19</c:v>
                </c:pt>
                <c:pt idx="2368">
                  <c:v>18.84</c:v>
                </c:pt>
                <c:pt idx="2369">
                  <c:v>19.63</c:v>
                </c:pt>
                <c:pt idx="2370">
                  <c:v>19.649999999999999</c:v>
                </c:pt>
                <c:pt idx="2371">
                  <c:v>19.45</c:v>
                </c:pt>
                <c:pt idx="2372">
                  <c:v>19.48</c:v>
                </c:pt>
                <c:pt idx="2373">
                  <c:v>20.03</c:v>
                </c:pt>
                <c:pt idx="2374">
                  <c:v>20.05</c:v>
                </c:pt>
                <c:pt idx="2375">
                  <c:v>20.65</c:v>
                </c:pt>
                <c:pt idx="2376">
                  <c:v>21.03</c:v>
                </c:pt>
                <c:pt idx="2377">
                  <c:v>20.9</c:v>
                </c:pt>
                <c:pt idx="2378">
                  <c:v>20.88</c:v>
                </c:pt>
                <c:pt idx="2379">
                  <c:v>21.3</c:v>
                </c:pt>
                <c:pt idx="2380">
                  <c:v>21.58</c:v>
                </c:pt>
                <c:pt idx="2381">
                  <c:v>21.35</c:v>
                </c:pt>
                <c:pt idx="2382">
                  <c:v>20.8</c:v>
                </c:pt>
                <c:pt idx="2383">
                  <c:v>21.25</c:v>
                </c:pt>
                <c:pt idx="2384">
                  <c:v>20.78</c:v>
                </c:pt>
                <c:pt idx="2386">
                  <c:v>20.45</c:v>
                </c:pt>
                <c:pt idx="2387">
                  <c:v>20.68</c:v>
                </c:pt>
                <c:pt idx="2388">
                  <c:v>21</c:v>
                </c:pt>
                <c:pt idx="2389">
                  <c:v>20.98</c:v>
                </c:pt>
                <c:pt idx="2390">
                  <c:v>22.23</c:v>
                </c:pt>
                <c:pt idx="2391">
                  <c:v>21.9</c:v>
                </c:pt>
                <c:pt idx="2392">
                  <c:v>22.2</c:v>
                </c:pt>
                <c:pt idx="2393">
                  <c:v>22.15</c:v>
                </c:pt>
                <c:pt idx="2394">
                  <c:v>22.43</c:v>
                </c:pt>
                <c:pt idx="2395">
                  <c:v>22.25</c:v>
                </c:pt>
                <c:pt idx="2396">
                  <c:v>22.68</c:v>
                </c:pt>
                <c:pt idx="2397">
                  <c:v>23.3</c:v>
                </c:pt>
                <c:pt idx="2398">
                  <c:v>23.35</c:v>
                </c:pt>
                <c:pt idx="2399">
                  <c:v>23.83</c:v>
                </c:pt>
                <c:pt idx="2400">
                  <c:v>22.6</c:v>
                </c:pt>
                <c:pt idx="2401">
                  <c:v>21.7</c:v>
                </c:pt>
                <c:pt idx="2402">
                  <c:v>22.38</c:v>
                </c:pt>
                <c:pt idx="2403">
                  <c:v>22.08</c:v>
                </c:pt>
                <c:pt idx="2404">
                  <c:v>21.78</c:v>
                </c:pt>
                <c:pt idx="2405">
                  <c:v>22.15</c:v>
                </c:pt>
                <c:pt idx="2406">
                  <c:v>22.78</c:v>
                </c:pt>
                <c:pt idx="2407">
                  <c:v>23.05</c:v>
                </c:pt>
                <c:pt idx="2408">
                  <c:v>23.35</c:v>
                </c:pt>
                <c:pt idx="2409">
                  <c:v>22.9</c:v>
                </c:pt>
                <c:pt idx="2410">
                  <c:v>24.15</c:v>
                </c:pt>
                <c:pt idx="2411">
                  <c:v>23.18</c:v>
                </c:pt>
                <c:pt idx="2412">
                  <c:v>23.13</c:v>
                </c:pt>
                <c:pt idx="2413">
                  <c:v>23.63</c:v>
                </c:pt>
                <c:pt idx="2414">
                  <c:v>23.88</c:v>
                </c:pt>
                <c:pt idx="2415">
                  <c:v>24.28</c:v>
                </c:pt>
                <c:pt idx="2416">
                  <c:v>24.55</c:v>
                </c:pt>
                <c:pt idx="2417">
                  <c:v>24.58</c:v>
                </c:pt>
                <c:pt idx="2418">
                  <c:v>23.63</c:v>
                </c:pt>
                <c:pt idx="2419">
                  <c:v>23.85</c:v>
                </c:pt>
                <c:pt idx="2420">
                  <c:v>24.75</c:v>
                </c:pt>
                <c:pt idx="2421">
                  <c:v>24.58</c:v>
                </c:pt>
                <c:pt idx="2422">
                  <c:v>24.5</c:v>
                </c:pt>
                <c:pt idx="2423">
                  <c:v>24.83</c:v>
                </c:pt>
                <c:pt idx="2424">
                  <c:v>25.18</c:v>
                </c:pt>
                <c:pt idx="2425">
                  <c:v>25.08</c:v>
                </c:pt>
                <c:pt idx="2426">
                  <c:v>25.4</c:v>
                </c:pt>
                <c:pt idx="2427">
                  <c:v>24.6</c:v>
                </c:pt>
                <c:pt idx="2428">
                  <c:v>24.28</c:v>
                </c:pt>
                <c:pt idx="2429">
                  <c:v>24.13</c:v>
                </c:pt>
                <c:pt idx="2430">
                  <c:v>24.45</c:v>
                </c:pt>
                <c:pt idx="2431">
                  <c:v>23.3</c:v>
                </c:pt>
                <c:pt idx="2432">
                  <c:v>23.15</c:v>
                </c:pt>
                <c:pt idx="2433">
                  <c:v>22.8</c:v>
                </c:pt>
                <c:pt idx="2434">
                  <c:v>22.3</c:v>
                </c:pt>
                <c:pt idx="2435">
                  <c:v>22.1</c:v>
                </c:pt>
                <c:pt idx="2436">
                  <c:v>21.85</c:v>
                </c:pt>
                <c:pt idx="2437">
                  <c:v>21.85</c:v>
                </c:pt>
                <c:pt idx="2438">
                  <c:v>21.75</c:v>
                </c:pt>
                <c:pt idx="2439">
                  <c:v>22.4</c:v>
                </c:pt>
                <c:pt idx="2440">
                  <c:v>22.7</c:v>
                </c:pt>
                <c:pt idx="2441">
                  <c:v>22.38</c:v>
                </c:pt>
                <c:pt idx="2442">
                  <c:v>22.88</c:v>
                </c:pt>
                <c:pt idx="2443">
                  <c:v>23.18</c:v>
                </c:pt>
                <c:pt idx="2444">
                  <c:v>23.28</c:v>
                </c:pt>
                <c:pt idx="2445">
                  <c:v>22.75</c:v>
                </c:pt>
                <c:pt idx="2446">
                  <c:v>23.13</c:v>
                </c:pt>
                <c:pt idx="2447">
                  <c:v>23.4</c:v>
                </c:pt>
                <c:pt idx="2448">
                  <c:v>22.9</c:v>
                </c:pt>
                <c:pt idx="2449">
                  <c:v>23.86</c:v>
                </c:pt>
                <c:pt idx="2450">
                  <c:v>23.22</c:v>
                </c:pt>
                <c:pt idx="2451">
                  <c:v>22.78</c:v>
                </c:pt>
                <c:pt idx="2452">
                  <c:v>23.07</c:v>
                </c:pt>
                <c:pt idx="2453">
                  <c:v>23</c:v>
                </c:pt>
                <c:pt idx="2454">
                  <c:v>23.17</c:v>
                </c:pt>
                <c:pt idx="2455">
                  <c:v>23.5</c:v>
                </c:pt>
                <c:pt idx="2456">
                  <c:v>24.12</c:v>
                </c:pt>
                <c:pt idx="2457">
                  <c:v>24.21</c:v>
                </c:pt>
                <c:pt idx="2458">
                  <c:v>24.49</c:v>
                </c:pt>
                <c:pt idx="2459">
                  <c:v>24.56</c:v>
                </c:pt>
                <c:pt idx="2460">
                  <c:v>24.18</c:v>
                </c:pt>
                <c:pt idx="2461">
                  <c:v>23.74</c:v>
                </c:pt>
                <c:pt idx="2462">
                  <c:v>22.95</c:v>
                </c:pt>
                <c:pt idx="2463">
                  <c:v>22.65</c:v>
                </c:pt>
                <c:pt idx="2464">
                  <c:v>22.83</c:v>
                </c:pt>
                <c:pt idx="2465">
                  <c:v>23.98</c:v>
                </c:pt>
                <c:pt idx="2466">
                  <c:v>24.05</c:v>
                </c:pt>
                <c:pt idx="2467">
                  <c:v>23.69</c:v>
                </c:pt>
                <c:pt idx="2468">
                  <c:v>24.18</c:v>
                </c:pt>
                <c:pt idx="2469">
                  <c:v>23.96</c:v>
                </c:pt>
                <c:pt idx="2470">
                  <c:v>23.51</c:v>
                </c:pt>
                <c:pt idx="2471">
                  <c:v>23.66</c:v>
                </c:pt>
                <c:pt idx="2473">
                  <c:v>23.55</c:v>
                </c:pt>
                <c:pt idx="2474">
                  <c:v>23.95</c:v>
                </c:pt>
                <c:pt idx="2475">
                  <c:v>23.9</c:v>
                </c:pt>
                <c:pt idx="2476">
                  <c:v>24.45</c:v>
                </c:pt>
                <c:pt idx="2477">
                  <c:v>24.19</c:v>
                </c:pt>
                <c:pt idx="2478">
                  <c:v>24.76</c:v>
                </c:pt>
                <c:pt idx="2479">
                  <c:v>24.76</c:v>
                </c:pt>
                <c:pt idx="2480">
                  <c:v>24.78</c:v>
                </c:pt>
                <c:pt idx="2481">
                  <c:v>24.83</c:v>
                </c:pt>
                <c:pt idx="2482">
                  <c:v>24.22</c:v>
                </c:pt>
                <c:pt idx="2483">
                  <c:v>23.41</c:v>
                </c:pt>
                <c:pt idx="2485">
                  <c:v>23.31</c:v>
                </c:pt>
                <c:pt idx="2486">
                  <c:v>23.31</c:v>
                </c:pt>
                <c:pt idx="2487">
                  <c:v>22.87</c:v>
                </c:pt>
                <c:pt idx="2488">
                  <c:v>22.86</c:v>
                </c:pt>
                <c:pt idx="2489">
                  <c:v>22.98</c:v>
                </c:pt>
                <c:pt idx="2490">
                  <c:v>22.93</c:v>
                </c:pt>
                <c:pt idx="2491">
                  <c:v>22.93</c:v>
                </c:pt>
                <c:pt idx="2492">
                  <c:v>22.8</c:v>
                </c:pt>
                <c:pt idx="2493">
                  <c:v>22.56</c:v>
                </c:pt>
                <c:pt idx="2494">
                  <c:v>22.62</c:v>
                </c:pt>
                <c:pt idx="2495">
                  <c:v>23.01</c:v>
                </c:pt>
                <c:pt idx="2496">
                  <c:v>23.43</c:v>
                </c:pt>
                <c:pt idx="2497">
                  <c:v>23.28</c:v>
                </c:pt>
                <c:pt idx="2498">
                  <c:v>22.91</c:v>
                </c:pt>
                <c:pt idx="2499">
                  <c:v>22.65</c:v>
                </c:pt>
                <c:pt idx="2500">
                  <c:v>22.69</c:v>
                </c:pt>
                <c:pt idx="2501">
                  <c:v>21.86</c:v>
                </c:pt>
                <c:pt idx="2503">
                  <c:v>20.73</c:v>
                </c:pt>
                <c:pt idx="2504">
                  <c:v>21.25</c:v>
                </c:pt>
                <c:pt idx="2505">
                  <c:v>21.15</c:v>
                </c:pt>
                <c:pt idx="2506">
                  <c:v>20.47</c:v>
                </c:pt>
                <c:pt idx="2507">
                  <c:v>20.56</c:v>
                </c:pt>
                <c:pt idx="2508">
                  <c:v>20.48</c:v>
                </c:pt>
                <c:pt idx="2509">
                  <c:v>20.56</c:v>
                </c:pt>
                <c:pt idx="2510">
                  <c:v>20.98</c:v>
                </c:pt>
                <c:pt idx="2511">
                  <c:v>20.57</c:v>
                </c:pt>
                <c:pt idx="2512">
                  <c:v>20.13</c:v>
                </c:pt>
                <c:pt idx="2513">
                  <c:v>19.87</c:v>
                </c:pt>
                <c:pt idx="2514">
                  <c:v>20.079999999999998</c:v>
                </c:pt>
                <c:pt idx="2515">
                  <c:v>19.82</c:v>
                </c:pt>
                <c:pt idx="2516">
                  <c:v>19.96</c:v>
                </c:pt>
                <c:pt idx="2517">
                  <c:v>19.440000000000001</c:v>
                </c:pt>
                <c:pt idx="2518">
                  <c:v>19.100000000000001</c:v>
                </c:pt>
                <c:pt idx="2519">
                  <c:v>19.399999999999999</c:v>
                </c:pt>
                <c:pt idx="2520">
                  <c:v>19.38</c:v>
                </c:pt>
                <c:pt idx="2521">
                  <c:v>19.55</c:v>
                </c:pt>
                <c:pt idx="2523">
                  <c:v>19.21</c:v>
                </c:pt>
                <c:pt idx="2524">
                  <c:v>18.57</c:v>
                </c:pt>
                <c:pt idx="2525">
                  <c:v>18.98</c:v>
                </c:pt>
                <c:pt idx="2526">
                  <c:v>19.3</c:v>
                </c:pt>
                <c:pt idx="2527">
                  <c:v>19.440000000000001</c:v>
                </c:pt>
                <c:pt idx="2528">
                  <c:v>18.98</c:v>
                </c:pt>
                <c:pt idx="2529">
                  <c:v>19.54</c:v>
                </c:pt>
                <c:pt idx="2530">
                  <c:v>20</c:v>
                </c:pt>
                <c:pt idx="2531">
                  <c:v>19.62</c:v>
                </c:pt>
                <c:pt idx="2532">
                  <c:v>19.39</c:v>
                </c:pt>
                <c:pt idx="2533">
                  <c:v>18.93</c:v>
                </c:pt>
                <c:pt idx="2534">
                  <c:v>18.77</c:v>
                </c:pt>
                <c:pt idx="2535">
                  <c:v>18.91</c:v>
                </c:pt>
                <c:pt idx="2536">
                  <c:v>18.53</c:v>
                </c:pt>
                <c:pt idx="2537">
                  <c:v>18.53</c:v>
                </c:pt>
                <c:pt idx="2538">
                  <c:v>18.53</c:v>
                </c:pt>
                <c:pt idx="2539">
                  <c:v>18.149999999999999</c:v>
                </c:pt>
                <c:pt idx="2540">
                  <c:v>17.97</c:v>
                </c:pt>
                <c:pt idx="2541">
                  <c:v>17.28</c:v>
                </c:pt>
                <c:pt idx="2542">
                  <c:v>17.25</c:v>
                </c:pt>
                <c:pt idx="2543">
                  <c:v>16.920000000000002</c:v>
                </c:pt>
                <c:pt idx="2544">
                  <c:v>16.98</c:v>
                </c:pt>
                <c:pt idx="2545">
                  <c:v>17.02</c:v>
                </c:pt>
                <c:pt idx="2546">
                  <c:v>17.25</c:v>
                </c:pt>
                <c:pt idx="2547">
                  <c:v>17.54</c:v>
                </c:pt>
                <c:pt idx="2548">
                  <c:v>17.61</c:v>
                </c:pt>
                <c:pt idx="2549">
                  <c:v>17.53</c:v>
                </c:pt>
                <c:pt idx="2550">
                  <c:v>17.239999999999998</c:v>
                </c:pt>
                <c:pt idx="2551">
                  <c:v>17</c:v>
                </c:pt>
                <c:pt idx="2552">
                  <c:v>17.260000000000002</c:v>
                </c:pt>
                <c:pt idx="2553">
                  <c:v>17.739999999999998</c:v>
                </c:pt>
                <c:pt idx="2554">
                  <c:v>17.72</c:v>
                </c:pt>
                <c:pt idx="2555">
                  <c:v>17.46</c:v>
                </c:pt>
                <c:pt idx="2556">
                  <c:v>17.8</c:v>
                </c:pt>
                <c:pt idx="2557">
                  <c:v>18.07</c:v>
                </c:pt>
                <c:pt idx="2558">
                  <c:v>17.920000000000002</c:v>
                </c:pt>
                <c:pt idx="2559">
                  <c:v>18.27</c:v>
                </c:pt>
                <c:pt idx="2560">
                  <c:v>18.25</c:v>
                </c:pt>
                <c:pt idx="2561">
                  <c:v>18.239999999999998</c:v>
                </c:pt>
                <c:pt idx="2562">
                  <c:v>17.7</c:v>
                </c:pt>
                <c:pt idx="2563">
                  <c:v>17.72</c:v>
                </c:pt>
                <c:pt idx="2564">
                  <c:v>17.82</c:v>
                </c:pt>
                <c:pt idx="2565">
                  <c:v>17.84</c:v>
                </c:pt>
                <c:pt idx="2566">
                  <c:v>18.32</c:v>
                </c:pt>
                <c:pt idx="2567">
                  <c:v>18.62</c:v>
                </c:pt>
                <c:pt idx="2568">
                  <c:v>19.420000000000002</c:v>
                </c:pt>
                <c:pt idx="2569">
                  <c:v>19.399999999999999</c:v>
                </c:pt>
                <c:pt idx="2570">
                  <c:v>19.100000000000001</c:v>
                </c:pt>
                <c:pt idx="2571">
                  <c:v>19.399999999999999</c:v>
                </c:pt>
                <c:pt idx="2572">
                  <c:v>19.77</c:v>
                </c:pt>
                <c:pt idx="2573">
                  <c:v>19.920000000000002</c:v>
                </c:pt>
                <c:pt idx="2574">
                  <c:v>19.75</c:v>
                </c:pt>
                <c:pt idx="2575">
                  <c:v>19.7</c:v>
                </c:pt>
                <c:pt idx="2576">
                  <c:v>20.03</c:v>
                </c:pt>
                <c:pt idx="2577">
                  <c:v>20.149999999999999</c:v>
                </c:pt>
                <c:pt idx="2578">
                  <c:v>19.329999999999998</c:v>
                </c:pt>
                <c:pt idx="2579">
                  <c:v>18.88</c:v>
                </c:pt>
                <c:pt idx="2580">
                  <c:v>19.38</c:v>
                </c:pt>
                <c:pt idx="2581">
                  <c:v>18.989999999999998</c:v>
                </c:pt>
                <c:pt idx="2582">
                  <c:v>19.170000000000002</c:v>
                </c:pt>
                <c:pt idx="2583">
                  <c:v>18.59</c:v>
                </c:pt>
                <c:pt idx="2584">
                  <c:v>18.36</c:v>
                </c:pt>
                <c:pt idx="2585">
                  <c:v>17.96</c:v>
                </c:pt>
                <c:pt idx="2586">
                  <c:v>17.43</c:v>
                </c:pt>
                <c:pt idx="2587">
                  <c:v>17.079999999999998</c:v>
                </c:pt>
                <c:pt idx="2588">
                  <c:v>17.010000000000002</c:v>
                </c:pt>
                <c:pt idx="2589">
                  <c:v>16.690000000000001</c:v>
                </c:pt>
                <c:pt idx="2590">
                  <c:v>16.79</c:v>
                </c:pt>
                <c:pt idx="2591">
                  <c:v>16.829999999999998</c:v>
                </c:pt>
                <c:pt idx="2592">
                  <c:v>17.149999999999999</c:v>
                </c:pt>
                <c:pt idx="2593">
                  <c:v>17.55</c:v>
                </c:pt>
                <c:pt idx="2594">
                  <c:v>17.22</c:v>
                </c:pt>
                <c:pt idx="2595">
                  <c:v>17.34</c:v>
                </c:pt>
                <c:pt idx="2596">
                  <c:v>17.09</c:v>
                </c:pt>
                <c:pt idx="2597">
                  <c:v>17.8</c:v>
                </c:pt>
                <c:pt idx="2598">
                  <c:v>17.649999999999999</c:v>
                </c:pt>
                <c:pt idx="2599">
                  <c:v>17.649999999999999</c:v>
                </c:pt>
                <c:pt idx="2600">
                  <c:v>17.600000000000001</c:v>
                </c:pt>
                <c:pt idx="2601">
                  <c:v>18</c:v>
                </c:pt>
                <c:pt idx="2602">
                  <c:v>18.22</c:v>
                </c:pt>
                <c:pt idx="2604">
                  <c:v>18.829999999999998</c:v>
                </c:pt>
                <c:pt idx="2605">
                  <c:v>18.18</c:v>
                </c:pt>
                <c:pt idx="2606">
                  <c:v>18.28</c:v>
                </c:pt>
                <c:pt idx="2608">
                  <c:v>18.25</c:v>
                </c:pt>
                <c:pt idx="2609">
                  <c:v>18.16</c:v>
                </c:pt>
                <c:pt idx="2610">
                  <c:v>18</c:v>
                </c:pt>
                <c:pt idx="2611">
                  <c:v>17.79</c:v>
                </c:pt>
                <c:pt idx="2612">
                  <c:v>18.190000000000001</c:v>
                </c:pt>
                <c:pt idx="2613">
                  <c:v>18.27</c:v>
                </c:pt>
                <c:pt idx="2614">
                  <c:v>18.829999999999998</c:v>
                </c:pt>
                <c:pt idx="2615">
                  <c:v>18.21</c:v>
                </c:pt>
                <c:pt idx="2616">
                  <c:v>18.23</c:v>
                </c:pt>
                <c:pt idx="2617">
                  <c:v>18.47</c:v>
                </c:pt>
                <c:pt idx="2618">
                  <c:v>18.71</c:v>
                </c:pt>
                <c:pt idx="2619">
                  <c:v>18.66</c:v>
                </c:pt>
                <c:pt idx="2620">
                  <c:v>18.77</c:v>
                </c:pt>
                <c:pt idx="2621">
                  <c:v>18.760000000000002</c:v>
                </c:pt>
                <c:pt idx="2622">
                  <c:v>18.739999999999998</c:v>
                </c:pt>
                <c:pt idx="2623">
                  <c:v>19.02</c:v>
                </c:pt>
                <c:pt idx="2624">
                  <c:v>18.940000000000001</c:v>
                </c:pt>
                <c:pt idx="2625">
                  <c:v>19.329999999999998</c:v>
                </c:pt>
                <c:pt idx="2626">
                  <c:v>19.64</c:v>
                </c:pt>
                <c:pt idx="2627">
                  <c:v>19.510000000000002</c:v>
                </c:pt>
                <c:pt idx="2628">
                  <c:v>19.21</c:v>
                </c:pt>
                <c:pt idx="2629">
                  <c:v>18.940000000000001</c:v>
                </c:pt>
                <c:pt idx="2630">
                  <c:v>18.559999999999999</c:v>
                </c:pt>
                <c:pt idx="2631">
                  <c:v>18.21</c:v>
                </c:pt>
                <c:pt idx="2632">
                  <c:v>18.559999999999999</c:v>
                </c:pt>
                <c:pt idx="2633">
                  <c:v>18.63</c:v>
                </c:pt>
                <c:pt idx="2634">
                  <c:v>19</c:v>
                </c:pt>
                <c:pt idx="2635">
                  <c:v>18.77</c:v>
                </c:pt>
                <c:pt idx="2636">
                  <c:v>18.41</c:v>
                </c:pt>
                <c:pt idx="2637">
                  <c:v>18.88</c:v>
                </c:pt>
                <c:pt idx="2638">
                  <c:v>18.829999999999998</c:v>
                </c:pt>
                <c:pt idx="2639">
                  <c:v>18.260000000000002</c:v>
                </c:pt>
                <c:pt idx="2641">
                  <c:v>17.87</c:v>
                </c:pt>
                <c:pt idx="2642">
                  <c:v>17.579999999999998</c:v>
                </c:pt>
                <c:pt idx="2643">
                  <c:v>17.829999999999998</c:v>
                </c:pt>
                <c:pt idx="2644">
                  <c:v>17.91</c:v>
                </c:pt>
                <c:pt idx="2645">
                  <c:v>17.98</c:v>
                </c:pt>
                <c:pt idx="2646">
                  <c:v>18.22</c:v>
                </c:pt>
                <c:pt idx="2647">
                  <c:v>18.12</c:v>
                </c:pt>
                <c:pt idx="2648">
                  <c:v>17.920000000000002</c:v>
                </c:pt>
                <c:pt idx="2649">
                  <c:v>18.149999999999999</c:v>
                </c:pt>
                <c:pt idx="2650">
                  <c:v>18.03</c:v>
                </c:pt>
                <c:pt idx="2651">
                  <c:v>18.18</c:v>
                </c:pt>
                <c:pt idx="2652">
                  <c:v>18.079999999999998</c:v>
                </c:pt>
                <c:pt idx="2653">
                  <c:v>18.21</c:v>
                </c:pt>
                <c:pt idx="2654">
                  <c:v>18.059999999999999</c:v>
                </c:pt>
                <c:pt idx="2655">
                  <c:v>18.05</c:v>
                </c:pt>
                <c:pt idx="2656">
                  <c:v>18.399999999999999</c:v>
                </c:pt>
                <c:pt idx="2657">
                  <c:v>18.21</c:v>
                </c:pt>
                <c:pt idx="2658">
                  <c:v>18.14</c:v>
                </c:pt>
                <c:pt idx="2659">
                  <c:v>18.32</c:v>
                </c:pt>
                <c:pt idx="2660">
                  <c:v>18.649999999999999</c:v>
                </c:pt>
                <c:pt idx="2661">
                  <c:v>18.57</c:v>
                </c:pt>
                <c:pt idx="2662">
                  <c:v>18.52</c:v>
                </c:pt>
                <c:pt idx="2663">
                  <c:v>19.05</c:v>
                </c:pt>
                <c:pt idx="2664">
                  <c:v>19.36</c:v>
                </c:pt>
                <c:pt idx="2665">
                  <c:v>19.48</c:v>
                </c:pt>
                <c:pt idx="2666">
                  <c:v>19.96</c:v>
                </c:pt>
                <c:pt idx="2667">
                  <c:v>19.87</c:v>
                </c:pt>
                <c:pt idx="2668">
                  <c:v>20.079999999999998</c:v>
                </c:pt>
                <c:pt idx="2669">
                  <c:v>21.29</c:v>
                </c:pt>
                <c:pt idx="2670">
                  <c:v>20.94</c:v>
                </c:pt>
                <c:pt idx="2671">
                  <c:v>20.71</c:v>
                </c:pt>
                <c:pt idx="2672">
                  <c:v>20.79</c:v>
                </c:pt>
                <c:pt idx="2673">
                  <c:v>20.6</c:v>
                </c:pt>
                <c:pt idx="2674">
                  <c:v>20.73</c:v>
                </c:pt>
                <c:pt idx="2675">
                  <c:v>20.079999999999998</c:v>
                </c:pt>
                <c:pt idx="2676">
                  <c:v>19.399999999999999</c:v>
                </c:pt>
                <c:pt idx="2677">
                  <c:v>19.27</c:v>
                </c:pt>
                <c:pt idx="2678">
                  <c:v>19.559999999999999</c:v>
                </c:pt>
                <c:pt idx="2679">
                  <c:v>19.43</c:v>
                </c:pt>
                <c:pt idx="2680">
                  <c:v>19.29</c:v>
                </c:pt>
                <c:pt idx="2681">
                  <c:v>19.3</c:v>
                </c:pt>
                <c:pt idx="2682">
                  <c:v>19.86</c:v>
                </c:pt>
                <c:pt idx="2683">
                  <c:v>19.89</c:v>
                </c:pt>
                <c:pt idx="2684">
                  <c:v>19.45</c:v>
                </c:pt>
                <c:pt idx="2685">
                  <c:v>19.63</c:v>
                </c:pt>
                <c:pt idx="2686">
                  <c:v>18.86</c:v>
                </c:pt>
                <c:pt idx="2687">
                  <c:v>19</c:v>
                </c:pt>
                <c:pt idx="2688">
                  <c:v>19.45</c:v>
                </c:pt>
                <c:pt idx="2689">
                  <c:v>19.420000000000002</c:v>
                </c:pt>
                <c:pt idx="2690">
                  <c:v>19.48</c:v>
                </c:pt>
                <c:pt idx="2691">
                  <c:v>19.100000000000001</c:v>
                </c:pt>
                <c:pt idx="2692">
                  <c:v>18.93</c:v>
                </c:pt>
                <c:pt idx="2693">
                  <c:v>18.97</c:v>
                </c:pt>
                <c:pt idx="2694">
                  <c:v>19.239999999999998</c:v>
                </c:pt>
                <c:pt idx="2695">
                  <c:v>19.14</c:v>
                </c:pt>
                <c:pt idx="2697">
                  <c:v>19.260000000000002</c:v>
                </c:pt>
                <c:pt idx="2698">
                  <c:v>19.71</c:v>
                </c:pt>
                <c:pt idx="2699">
                  <c:v>20.239999999999998</c:v>
                </c:pt>
                <c:pt idx="2700">
                  <c:v>19.54</c:v>
                </c:pt>
                <c:pt idx="2701">
                  <c:v>19.39</c:v>
                </c:pt>
                <c:pt idx="2702">
                  <c:v>19.41</c:v>
                </c:pt>
                <c:pt idx="2703">
                  <c:v>18.82</c:v>
                </c:pt>
                <c:pt idx="2704">
                  <c:v>18.829999999999998</c:v>
                </c:pt>
                <c:pt idx="2705">
                  <c:v>19.010000000000002</c:v>
                </c:pt>
                <c:pt idx="2706">
                  <c:v>19.14</c:v>
                </c:pt>
                <c:pt idx="2707">
                  <c:v>18.5</c:v>
                </c:pt>
                <c:pt idx="2708">
                  <c:v>18.64</c:v>
                </c:pt>
                <c:pt idx="2709">
                  <c:v>18.96</c:v>
                </c:pt>
                <c:pt idx="2710">
                  <c:v>18.010000000000002</c:v>
                </c:pt>
                <c:pt idx="2711">
                  <c:v>18.04</c:v>
                </c:pt>
                <c:pt idx="2712">
                  <c:v>17.940000000000001</c:v>
                </c:pt>
                <c:pt idx="2713">
                  <c:v>17.7</c:v>
                </c:pt>
                <c:pt idx="2714">
                  <c:v>17.91</c:v>
                </c:pt>
                <c:pt idx="2715">
                  <c:v>17.87</c:v>
                </c:pt>
                <c:pt idx="2716">
                  <c:v>17.57</c:v>
                </c:pt>
                <c:pt idx="2717">
                  <c:v>17.079999999999998</c:v>
                </c:pt>
                <c:pt idx="2718">
                  <c:v>16.98</c:v>
                </c:pt>
                <c:pt idx="2719">
                  <c:v>17.12</c:v>
                </c:pt>
                <c:pt idx="2720">
                  <c:v>16.89</c:v>
                </c:pt>
                <c:pt idx="2721">
                  <c:v>16.8</c:v>
                </c:pt>
                <c:pt idx="2722">
                  <c:v>16.98</c:v>
                </c:pt>
                <c:pt idx="2723">
                  <c:v>17.34</c:v>
                </c:pt>
                <c:pt idx="2724">
                  <c:v>17.2</c:v>
                </c:pt>
                <c:pt idx="2725">
                  <c:v>17.04</c:v>
                </c:pt>
                <c:pt idx="2726">
                  <c:v>17.09</c:v>
                </c:pt>
                <c:pt idx="2727">
                  <c:v>17.04</c:v>
                </c:pt>
                <c:pt idx="2729">
                  <c:v>16.350000000000001</c:v>
                </c:pt>
                <c:pt idx="2730">
                  <c:v>16.010000000000002</c:v>
                </c:pt>
                <c:pt idx="2731">
                  <c:v>15.86</c:v>
                </c:pt>
                <c:pt idx="2732">
                  <c:v>15.77</c:v>
                </c:pt>
                <c:pt idx="2733">
                  <c:v>15.29</c:v>
                </c:pt>
                <c:pt idx="2734">
                  <c:v>15.48</c:v>
                </c:pt>
                <c:pt idx="2735">
                  <c:v>15.33</c:v>
                </c:pt>
                <c:pt idx="2736">
                  <c:v>15.47</c:v>
                </c:pt>
                <c:pt idx="2737">
                  <c:v>15.33</c:v>
                </c:pt>
                <c:pt idx="2738">
                  <c:v>15.07</c:v>
                </c:pt>
                <c:pt idx="2739">
                  <c:v>15.08</c:v>
                </c:pt>
                <c:pt idx="2740">
                  <c:v>14.81</c:v>
                </c:pt>
                <c:pt idx="2741">
                  <c:v>14.75</c:v>
                </c:pt>
                <c:pt idx="2742">
                  <c:v>14.89</c:v>
                </c:pt>
                <c:pt idx="2743">
                  <c:v>15.38</c:v>
                </c:pt>
                <c:pt idx="2744">
                  <c:v>14.95</c:v>
                </c:pt>
                <c:pt idx="2745">
                  <c:v>14.67</c:v>
                </c:pt>
                <c:pt idx="2746">
                  <c:v>14.35</c:v>
                </c:pt>
                <c:pt idx="2747">
                  <c:v>14.26</c:v>
                </c:pt>
                <c:pt idx="2748">
                  <c:v>14.79</c:v>
                </c:pt>
                <c:pt idx="2749">
                  <c:v>15.74</c:v>
                </c:pt>
                <c:pt idx="2750">
                  <c:v>15.64</c:v>
                </c:pt>
                <c:pt idx="2751">
                  <c:v>16.28</c:v>
                </c:pt>
                <c:pt idx="2752">
                  <c:v>15.59</c:v>
                </c:pt>
                <c:pt idx="2753">
                  <c:v>15.28</c:v>
                </c:pt>
                <c:pt idx="2754">
                  <c:v>14.87</c:v>
                </c:pt>
                <c:pt idx="2755">
                  <c:v>14.56</c:v>
                </c:pt>
                <c:pt idx="2756">
                  <c:v>14.83</c:v>
                </c:pt>
                <c:pt idx="2757">
                  <c:v>15.05</c:v>
                </c:pt>
                <c:pt idx="2758">
                  <c:v>14.77</c:v>
                </c:pt>
                <c:pt idx="2759">
                  <c:v>14.6</c:v>
                </c:pt>
                <c:pt idx="2760">
                  <c:v>14.35</c:v>
                </c:pt>
                <c:pt idx="2761">
                  <c:v>14.04</c:v>
                </c:pt>
                <c:pt idx="2762">
                  <c:v>14.05</c:v>
                </c:pt>
                <c:pt idx="2763">
                  <c:v>13.5</c:v>
                </c:pt>
                <c:pt idx="2764">
                  <c:v>13.5</c:v>
                </c:pt>
                <c:pt idx="2765">
                  <c:v>13.46</c:v>
                </c:pt>
                <c:pt idx="2766">
                  <c:v>14.02</c:v>
                </c:pt>
                <c:pt idx="2767">
                  <c:v>13.91</c:v>
                </c:pt>
                <c:pt idx="2768">
                  <c:v>13.26</c:v>
                </c:pt>
                <c:pt idx="2769">
                  <c:v>13.08</c:v>
                </c:pt>
                <c:pt idx="2770">
                  <c:v>13.35</c:v>
                </c:pt>
                <c:pt idx="2771">
                  <c:v>13.38</c:v>
                </c:pt>
                <c:pt idx="2772">
                  <c:v>13.53</c:v>
                </c:pt>
                <c:pt idx="2773">
                  <c:v>13.37</c:v>
                </c:pt>
                <c:pt idx="2774">
                  <c:v>13.18</c:v>
                </c:pt>
                <c:pt idx="2775">
                  <c:v>13.09</c:v>
                </c:pt>
                <c:pt idx="2776">
                  <c:v>13.18</c:v>
                </c:pt>
                <c:pt idx="2777">
                  <c:v>12.85</c:v>
                </c:pt>
                <c:pt idx="2778">
                  <c:v>12.24</c:v>
                </c:pt>
                <c:pt idx="2779">
                  <c:v>12.36</c:v>
                </c:pt>
                <c:pt idx="2780">
                  <c:v>12.41</c:v>
                </c:pt>
                <c:pt idx="2781">
                  <c:v>12.3</c:v>
                </c:pt>
                <c:pt idx="2782">
                  <c:v>12.25</c:v>
                </c:pt>
                <c:pt idx="2783">
                  <c:v>11.74</c:v>
                </c:pt>
                <c:pt idx="2784">
                  <c:v>11.05</c:v>
                </c:pt>
                <c:pt idx="2785">
                  <c:v>12.21</c:v>
                </c:pt>
                <c:pt idx="2786">
                  <c:v>12.41</c:v>
                </c:pt>
                <c:pt idx="2787">
                  <c:v>12.35</c:v>
                </c:pt>
                <c:pt idx="2788">
                  <c:v>14.53</c:v>
                </c:pt>
                <c:pt idx="2789">
                  <c:v>14.02</c:v>
                </c:pt>
                <c:pt idx="2790">
                  <c:v>14.41</c:v>
                </c:pt>
                <c:pt idx="2791">
                  <c:v>15.18</c:v>
                </c:pt>
                <c:pt idx="2792">
                  <c:v>14.92</c:v>
                </c:pt>
                <c:pt idx="2793">
                  <c:v>14.35</c:v>
                </c:pt>
                <c:pt idx="2794">
                  <c:v>13.87</c:v>
                </c:pt>
                <c:pt idx="2795">
                  <c:v>13.72</c:v>
                </c:pt>
                <c:pt idx="2796">
                  <c:v>13.38</c:v>
                </c:pt>
                <c:pt idx="2797">
                  <c:v>13.63</c:v>
                </c:pt>
                <c:pt idx="2798">
                  <c:v>13.13</c:v>
                </c:pt>
                <c:pt idx="2799">
                  <c:v>12.82</c:v>
                </c:pt>
                <c:pt idx="2800">
                  <c:v>12.79</c:v>
                </c:pt>
                <c:pt idx="2801">
                  <c:v>13.23</c:v>
                </c:pt>
                <c:pt idx="2803">
                  <c:v>13.15</c:v>
                </c:pt>
                <c:pt idx="2804">
                  <c:v>13.31</c:v>
                </c:pt>
                <c:pt idx="2805">
                  <c:v>13.68</c:v>
                </c:pt>
                <c:pt idx="2806">
                  <c:v>14.06</c:v>
                </c:pt>
                <c:pt idx="2807">
                  <c:v>13.82</c:v>
                </c:pt>
                <c:pt idx="2808">
                  <c:v>13.95</c:v>
                </c:pt>
                <c:pt idx="2809">
                  <c:v>13.71</c:v>
                </c:pt>
                <c:pt idx="2810">
                  <c:v>13.42</c:v>
                </c:pt>
                <c:pt idx="2811">
                  <c:v>13.32</c:v>
                </c:pt>
                <c:pt idx="2812">
                  <c:v>13.65</c:v>
                </c:pt>
                <c:pt idx="2813">
                  <c:v>13.88</c:v>
                </c:pt>
                <c:pt idx="2814">
                  <c:v>14.09</c:v>
                </c:pt>
                <c:pt idx="2815">
                  <c:v>13.79</c:v>
                </c:pt>
                <c:pt idx="2816">
                  <c:v>14.6</c:v>
                </c:pt>
                <c:pt idx="2818">
                  <c:v>14.13</c:v>
                </c:pt>
                <c:pt idx="2819">
                  <c:v>13.91</c:v>
                </c:pt>
                <c:pt idx="2820">
                  <c:v>13.81</c:v>
                </c:pt>
                <c:pt idx="2821">
                  <c:v>13.94</c:v>
                </c:pt>
                <c:pt idx="2822">
                  <c:v>14.41</c:v>
                </c:pt>
                <c:pt idx="2823">
                  <c:v>14.75</c:v>
                </c:pt>
                <c:pt idx="2824">
                  <c:v>14.15</c:v>
                </c:pt>
                <c:pt idx="2825">
                  <c:v>14.29</c:v>
                </c:pt>
                <c:pt idx="2826">
                  <c:v>14.33</c:v>
                </c:pt>
                <c:pt idx="2827">
                  <c:v>14.72</c:v>
                </c:pt>
                <c:pt idx="2828">
                  <c:v>14.87</c:v>
                </c:pt>
                <c:pt idx="2829">
                  <c:v>14.58</c:v>
                </c:pt>
                <c:pt idx="2830">
                  <c:v>14.29</c:v>
                </c:pt>
                <c:pt idx="2831">
                  <c:v>14.33</c:v>
                </c:pt>
                <c:pt idx="2832">
                  <c:v>14.27</c:v>
                </c:pt>
                <c:pt idx="2833">
                  <c:v>14.78</c:v>
                </c:pt>
                <c:pt idx="2834">
                  <c:v>14.71</c:v>
                </c:pt>
                <c:pt idx="2835">
                  <c:v>14.03</c:v>
                </c:pt>
                <c:pt idx="2836">
                  <c:v>13.66</c:v>
                </c:pt>
                <c:pt idx="2837">
                  <c:v>13.62</c:v>
                </c:pt>
                <c:pt idx="2838">
                  <c:v>13.23</c:v>
                </c:pt>
                <c:pt idx="2839">
                  <c:v>13.71</c:v>
                </c:pt>
                <c:pt idx="2840">
                  <c:v>13.95</c:v>
                </c:pt>
                <c:pt idx="2841">
                  <c:v>13.56</c:v>
                </c:pt>
                <c:pt idx="2842">
                  <c:v>12.76</c:v>
                </c:pt>
                <c:pt idx="2843">
                  <c:v>12.23</c:v>
                </c:pt>
                <c:pt idx="2844">
                  <c:v>12.12</c:v>
                </c:pt>
                <c:pt idx="2845">
                  <c:v>11.62</c:v>
                </c:pt>
                <c:pt idx="2846">
                  <c:v>10.77</c:v>
                </c:pt>
                <c:pt idx="2847">
                  <c:v>10.77</c:v>
                </c:pt>
                <c:pt idx="2848">
                  <c:v>11.3</c:v>
                </c:pt>
                <c:pt idx="2849">
                  <c:v>10.88</c:v>
                </c:pt>
                <c:pt idx="2850">
                  <c:v>10.89</c:v>
                </c:pt>
                <c:pt idx="2851">
                  <c:v>11.23</c:v>
                </c:pt>
                <c:pt idx="2852">
                  <c:v>12.09</c:v>
                </c:pt>
                <c:pt idx="2853">
                  <c:v>12.5</c:v>
                </c:pt>
                <c:pt idx="2854">
                  <c:v>11.94</c:v>
                </c:pt>
                <c:pt idx="2855">
                  <c:v>12.04</c:v>
                </c:pt>
                <c:pt idx="2856">
                  <c:v>11.83</c:v>
                </c:pt>
                <c:pt idx="2857">
                  <c:v>11.84</c:v>
                </c:pt>
                <c:pt idx="2858">
                  <c:v>11.93</c:v>
                </c:pt>
                <c:pt idx="2859">
                  <c:v>11.95</c:v>
                </c:pt>
                <c:pt idx="2860">
                  <c:v>11.79</c:v>
                </c:pt>
                <c:pt idx="2861">
                  <c:v>11.7</c:v>
                </c:pt>
                <c:pt idx="2862">
                  <c:v>11.66</c:v>
                </c:pt>
                <c:pt idx="2863">
                  <c:v>11.71</c:v>
                </c:pt>
                <c:pt idx="2864">
                  <c:v>11.61</c:v>
                </c:pt>
                <c:pt idx="2865">
                  <c:v>11.61</c:v>
                </c:pt>
                <c:pt idx="2866">
                  <c:v>11.56</c:v>
                </c:pt>
                <c:pt idx="2867">
                  <c:v>11.83</c:v>
                </c:pt>
                <c:pt idx="2868">
                  <c:v>11.79</c:v>
                </c:pt>
                <c:pt idx="2869">
                  <c:v>12.65</c:v>
                </c:pt>
                <c:pt idx="2870">
                  <c:v>12.38</c:v>
                </c:pt>
                <c:pt idx="2871">
                  <c:v>12.11</c:v>
                </c:pt>
                <c:pt idx="2872">
                  <c:v>12.01</c:v>
                </c:pt>
                <c:pt idx="2873">
                  <c:v>12.21</c:v>
                </c:pt>
                <c:pt idx="2874">
                  <c:v>12.23</c:v>
                </c:pt>
                <c:pt idx="2875">
                  <c:v>12.05</c:v>
                </c:pt>
                <c:pt idx="2876">
                  <c:v>12.53</c:v>
                </c:pt>
                <c:pt idx="2877">
                  <c:v>12.74</c:v>
                </c:pt>
                <c:pt idx="2878">
                  <c:v>12.6</c:v>
                </c:pt>
                <c:pt idx="2879">
                  <c:v>12.55</c:v>
                </c:pt>
                <c:pt idx="2880">
                  <c:v>12.63</c:v>
                </c:pt>
                <c:pt idx="2881">
                  <c:v>12.04</c:v>
                </c:pt>
                <c:pt idx="2882">
                  <c:v>12.03</c:v>
                </c:pt>
                <c:pt idx="2883">
                  <c:v>12.32</c:v>
                </c:pt>
                <c:pt idx="2884">
                  <c:v>12.08</c:v>
                </c:pt>
                <c:pt idx="2885">
                  <c:v>12.05</c:v>
                </c:pt>
                <c:pt idx="2886">
                  <c:v>11.62</c:v>
                </c:pt>
                <c:pt idx="2887">
                  <c:v>11.16</c:v>
                </c:pt>
                <c:pt idx="2888">
                  <c:v>11.24</c:v>
                </c:pt>
                <c:pt idx="2889">
                  <c:v>11.48</c:v>
                </c:pt>
                <c:pt idx="2890">
                  <c:v>11.46</c:v>
                </c:pt>
                <c:pt idx="2891">
                  <c:v>11.93</c:v>
                </c:pt>
                <c:pt idx="2892">
                  <c:v>11.87</c:v>
                </c:pt>
                <c:pt idx="2893">
                  <c:v>11.99</c:v>
                </c:pt>
                <c:pt idx="2894">
                  <c:v>12.21</c:v>
                </c:pt>
                <c:pt idx="2895">
                  <c:v>12.02</c:v>
                </c:pt>
                <c:pt idx="2896">
                  <c:v>12.15</c:v>
                </c:pt>
                <c:pt idx="2897">
                  <c:v>12.43</c:v>
                </c:pt>
                <c:pt idx="2898">
                  <c:v>12.24</c:v>
                </c:pt>
                <c:pt idx="2899">
                  <c:v>11.9</c:v>
                </c:pt>
                <c:pt idx="2900">
                  <c:v>12.06</c:v>
                </c:pt>
                <c:pt idx="2902">
                  <c:v>12.11</c:v>
                </c:pt>
                <c:pt idx="2903">
                  <c:v>12.05</c:v>
                </c:pt>
                <c:pt idx="2904">
                  <c:v>12.54</c:v>
                </c:pt>
                <c:pt idx="2905">
                  <c:v>12.96</c:v>
                </c:pt>
                <c:pt idx="2906">
                  <c:v>12.51</c:v>
                </c:pt>
                <c:pt idx="2907">
                  <c:v>12.53</c:v>
                </c:pt>
                <c:pt idx="2908">
                  <c:v>12.53</c:v>
                </c:pt>
                <c:pt idx="2909">
                  <c:v>12.82</c:v>
                </c:pt>
                <c:pt idx="2910">
                  <c:v>12.66</c:v>
                </c:pt>
                <c:pt idx="2911">
                  <c:v>12.47</c:v>
                </c:pt>
                <c:pt idx="2912">
                  <c:v>12.61</c:v>
                </c:pt>
                <c:pt idx="2913">
                  <c:v>12.65</c:v>
                </c:pt>
                <c:pt idx="2914">
                  <c:v>12.97</c:v>
                </c:pt>
                <c:pt idx="2915">
                  <c:v>13.92</c:v>
                </c:pt>
                <c:pt idx="2916">
                  <c:v>14.31</c:v>
                </c:pt>
                <c:pt idx="2917">
                  <c:v>14.36</c:v>
                </c:pt>
                <c:pt idx="2918">
                  <c:v>14.67</c:v>
                </c:pt>
                <c:pt idx="2919">
                  <c:v>14.84</c:v>
                </c:pt>
                <c:pt idx="2920">
                  <c:v>14.55</c:v>
                </c:pt>
                <c:pt idx="2921">
                  <c:v>14.41</c:v>
                </c:pt>
                <c:pt idx="2922">
                  <c:v>14.38</c:v>
                </c:pt>
                <c:pt idx="2923">
                  <c:v>14.71</c:v>
                </c:pt>
                <c:pt idx="2924">
                  <c:v>14.46</c:v>
                </c:pt>
                <c:pt idx="2925">
                  <c:v>14.21</c:v>
                </c:pt>
                <c:pt idx="2926">
                  <c:v>14.1</c:v>
                </c:pt>
                <c:pt idx="2927">
                  <c:v>13.98</c:v>
                </c:pt>
                <c:pt idx="2928">
                  <c:v>13.88</c:v>
                </c:pt>
                <c:pt idx="2929">
                  <c:v>13.23</c:v>
                </c:pt>
                <c:pt idx="2930">
                  <c:v>12.87</c:v>
                </c:pt>
                <c:pt idx="2931">
                  <c:v>13.18</c:v>
                </c:pt>
                <c:pt idx="2932">
                  <c:v>12.73</c:v>
                </c:pt>
                <c:pt idx="2933">
                  <c:v>12.26</c:v>
                </c:pt>
                <c:pt idx="2934">
                  <c:v>11.98</c:v>
                </c:pt>
                <c:pt idx="2935">
                  <c:v>12.11</c:v>
                </c:pt>
                <c:pt idx="2936">
                  <c:v>11.6</c:v>
                </c:pt>
                <c:pt idx="2937">
                  <c:v>11.29</c:v>
                </c:pt>
                <c:pt idx="2938">
                  <c:v>11.94</c:v>
                </c:pt>
                <c:pt idx="2939">
                  <c:v>11.68</c:v>
                </c:pt>
                <c:pt idx="2940">
                  <c:v>12.18</c:v>
                </c:pt>
                <c:pt idx="2941">
                  <c:v>12.74</c:v>
                </c:pt>
                <c:pt idx="2942">
                  <c:v>12.46</c:v>
                </c:pt>
                <c:pt idx="2943">
                  <c:v>12.26</c:v>
                </c:pt>
                <c:pt idx="2944">
                  <c:v>12.31</c:v>
                </c:pt>
                <c:pt idx="2945">
                  <c:v>12</c:v>
                </c:pt>
                <c:pt idx="2946">
                  <c:v>12.43</c:v>
                </c:pt>
                <c:pt idx="2947">
                  <c:v>11.93</c:v>
                </c:pt>
                <c:pt idx="2948">
                  <c:v>11.88</c:v>
                </c:pt>
                <c:pt idx="2949">
                  <c:v>11.73</c:v>
                </c:pt>
                <c:pt idx="2950">
                  <c:v>11.51</c:v>
                </c:pt>
                <c:pt idx="2951">
                  <c:v>11.15</c:v>
                </c:pt>
                <c:pt idx="2952">
                  <c:v>11.18</c:v>
                </c:pt>
                <c:pt idx="2953">
                  <c:v>11.45</c:v>
                </c:pt>
                <c:pt idx="2954">
                  <c:v>11.56</c:v>
                </c:pt>
                <c:pt idx="2955">
                  <c:v>11.46</c:v>
                </c:pt>
                <c:pt idx="2956">
                  <c:v>11.1</c:v>
                </c:pt>
                <c:pt idx="2957">
                  <c:v>10.62</c:v>
                </c:pt>
                <c:pt idx="2958">
                  <c:v>10.25</c:v>
                </c:pt>
                <c:pt idx="2959">
                  <c:v>10.45</c:v>
                </c:pt>
                <c:pt idx="2960">
                  <c:v>10.4</c:v>
                </c:pt>
                <c:pt idx="2961">
                  <c:v>10.54</c:v>
                </c:pt>
                <c:pt idx="2962">
                  <c:v>10.58</c:v>
                </c:pt>
                <c:pt idx="2963">
                  <c:v>10.51</c:v>
                </c:pt>
                <c:pt idx="2964">
                  <c:v>10.41</c:v>
                </c:pt>
                <c:pt idx="2965">
                  <c:v>10.77</c:v>
                </c:pt>
                <c:pt idx="2966">
                  <c:v>9.91</c:v>
                </c:pt>
                <c:pt idx="2967">
                  <c:v>9.8699999999999992</c:v>
                </c:pt>
                <c:pt idx="2968">
                  <c:v>9.7100000000000009</c:v>
                </c:pt>
                <c:pt idx="2969">
                  <c:v>10.050000000000001</c:v>
                </c:pt>
                <c:pt idx="2970">
                  <c:v>9.73</c:v>
                </c:pt>
                <c:pt idx="2971">
                  <c:v>9.6999999999999993</c:v>
                </c:pt>
                <c:pt idx="2972">
                  <c:v>9.68</c:v>
                </c:pt>
                <c:pt idx="2973">
                  <c:v>9.4600000000000009</c:v>
                </c:pt>
                <c:pt idx="2974">
                  <c:v>9.1</c:v>
                </c:pt>
                <c:pt idx="2975">
                  <c:v>9.26</c:v>
                </c:pt>
                <c:pt idx="2976">
                  <c:v>9.4499999999999993</c:v>
                </c:pt>
                <c:pt idx="2977">
                  <c:v>9.57</c:v>
                </c:pt>
                <c:pt idx="2978">
                  <c:v>10.87</c:v>
                </c:pt>
                <c:pt idx="2979">
                  <c:v>9.92</c:v>
                </c:pt>
                <c:pt idx="2980">
                  <c:v>9.6199999999999992</c:v>
                </c:pt>
                <c:pt idx="2981">
                  <c:v>9.4499999999999993</c:v>
                </c:pt>
                <c:pt idx="2982">
                  <c:v>9.83</c:v>
                </c:pt>
                <c:pt idx="2983">
                  <c:v>9.91</c:v>
                </c:pt>
                <c:pt idx="2984">
                  <c:v>9.91</c:v>
                </c:pt>
                <c:pt idx="2986">
                  <c:v>10.23</c:v>
                </c:pt>
                <c:pt idx="2987">
                  <c:v>10.45</c:v>
                </c:pt>
                <c:pt idx="2988">
                  <c:v>10.54</c:v>
                </c:pt>
                <c:pt idx="2989">
                  <c:v>10.94</c:v>
                </c:pt>
                <c:pt idx="2990">
                  <c:v>10.3</c:v>
                </c:pt>
                <c:pt idx="2991">
                  <c:v>10.67</c:v>
                </c:pt>
                <c:pt idx="2992">
                  <c:v>11.08</c:v>
                </c:pt>
                <c:pt idx="2993">
                  <c:v>11.7</c:v>
                </c:pt>
                <c:pt idx="2994">
                  <c:v>12.07</c:v>
                </c:pt>
                <c:pt idx="2995">
                  <c:v>11.78</c:v>
                </c:pt>
                <c:pt idx="2996">
                  <c:v>10.9</c:v>
                </c:pt>
                <c:pt idx="2997">
                  <c:v>11.1</c:v>
                </c:pt>
                <c:pt idx="2998">
                  <c:v>10.97</c:v>
                </c:pt>
                <c:pt idx="2999">
                  <c:v>10.81</c:v>
                </c:pt>
                <c:pt idx="3000">
                  <c:v>11.19</c:v>
                </c:pt>
                <c:pt idx="3001">
                  <c:v>10.85</c:v>
                </c:pt>
                <c:pt idx="3002">
                  <c:v>11.14</c:v>
                </c:pt>
                <c:pt idx="3003">
                  <c:v>11.23</c:v>
                </c:pt>
                <c:pt idx="3004">
                  <c:v>11.21</c:v>
                </c:pt>
                <c:pt idx="3005">
                  <c:v>10.84</c:v>
                </c:pt>
                <c:pt idx="3006">
                  <c:v>11.03</c:v>
                </c:pt>
                <c:pt idx="3007">
                  <c:v>11.14</c:v>
                </c:pt>
                <c:pt idx="3008">
                  <c:v>11.34</c:v>
                </c:pt>
                <c:pt idx="3009">
                  <c:v>10.81</c:v>
                </c:pt>
                <c:pt idx="3010">
                  <c:v>10.39</c:v>
                </c:pt>
                <c:pt idx="3011">
                  <c:v>10.78</c:v>
                </c:pt>
                <c:pt idx="3012">
                  <c:v>10.42</c:v>
                </c:pt>
                <c:pt idx="3013">
                  <c:v>10.18</c:v>
                </c:pt>
                <c:pt idx="3014">
                  <c:v>9.9700000000000006</c:v>
                </c:pt>
                <c:pt idx="3015">
                  <c:v>9.77</c:v>
                </c:pt>
                <c:pt idx="3016">
                  <c:v>9.8800000000000008</c:v>
                </c:pt>
                <c:pt idx="3017">
                  <c:v>9.82</c:v>
                </c:pt>
                <c:pt idx="3018">
                  <c:v>9.9700000000000006</c:v>
                </c:pt>
                <c:pt idx="3019">
                  <c:v>9.98</c:v>
                </c:pt>
                <c:pt idx="3020">
                  <c:v>10.09</c:v>
                </c:pt>
                <c:pt idx="3021">
                  <c:v>9.93</c:v>
                </c:pt>
                <c:pt idx="3022">
                  <c:v>10.29</c:v>
                </c:pt>
                <c:pt idx="3023">
                  <c:v>10.24</c:v>
                </c:pt>
                <c:pt idx="3024">
                  <c:v>10.58</c:v>
                </c:pt>
                <c:pt idx="3025">
                  <c:v>10.64</c:v>
                </c:pt>
                <c:pt idx="3026">
                  <c:v>10.84</c:v>
                </c:pt>
                <c:pt idx="3027">
                  <c:v>10.58</c:v>
                </c:pt>
                <c:pt idx="3028">
                  <c:v>10.52</c:v>
                </c:pt>
                <c:pt idx="3029">
                  <c:v>10.41</c:v>
                </c:pt>
                <c:pt idx="3030">
                  <c:v>10.81</c:v>
                </c:pt>
                <c:pt idx="3031">
                  <c:v>11.2</c:v>
                </c:pt>
                <c:pt idx="3032">
                  <c:v>11.02</c:v>
                </c:pt>
                <c:pt idx="3033">
                  <c:v>11.49</c:v>
                </c:pt>
                <c:pt idx="3034">
                  <c:v>11.25</c:v>
                </c:pt>
                <c:pt idx="3035">
                  <c:v>11.46</c:v>
                </c:pt>
                <c:pt idx="3036">
                  <c:v>11.86</c:v>
                </c:pt>
                <c:pt idx="3037">
                  <c:v>12.3</c:v>
                </c:pt>
                <c:pt idx="3038">
                  <c:v>12.17</c:v>
                </c:pt>
                <c:pt idx="3039">
                  <c:v>12.11</c:v>
                </c:pt>
                <c:pt idx="3040">
                  <c:v>12.95</c:v>
                </c:pt>
                <c:pt idx="3041">
                  <c:v>13.35</c:v>
                </c:pt>
                <c:pt idx="3042">
                  <c:v>13.15</c:v>
                </c:pt>
                <c:pt idx="3043">
                  <c:v>13.37</c:v>
                </c:pt>
                <c:pt idx="3044">
                  <c:v>13.64</c:v>
                </c:pt>
                <c:pt idx="3045">
                  <c:v>13.37</c:v>
                </c:pt>
                <c:pt idx="3046">
                  <c:v>13.5</c:v>
                </c:pt>
                <c:pt idx="3047">
                  <c:v>13.97</c:v>
                </c:pt>
                <c:pt idx="3048">
                  <c:v>14.34</c:v>
                </c:pt>
                <c:pt idx="3049">
                  <c:v>14.5</c:v>
                </c:pt>
                <c:pt idx="3050">
                  <c:v>15.02</c:v>
                </c:pt>
                <c:pt idx="3051">
                  <c:v>14.6</c:v>
                </c:pt>
                <c:pt idx="3053">
                  <c:v>14.53</c:v>
                </c:pt>
                <c:pt idx="3054">
                  <c:v>14.14</c:v>
                </c:pt>
                <c:pt idx="3055">
                  <c:v>13.72</c:v>
                </c:pt>
                <c:pt idx="3056">
                  <c:v>14.11</c:v>
                </c:pt>
                <c:pt idx="3057">
                  <c:v>14.23</c:v>
                </c:pt>
                <c:pt idx="3058">
                  <c:v>14.68</c:v>
                </c:pt>
                <c:pt idx="3059">
                  <c:v>14.45</c:v>
                </c:pt>
                <c:pt idx="3060">
                  <c:v>14.82</c:v>
                </c:pt>
                <c:pt idx="3061">
                  <c:v>15.34</c:v>
                </c:pt>
                <c:pt idx="3062">
                  <c:v>16.010000000000002</c:v>
                </c:pt>
                <c:pt idx="3063">
                  <c:v>16.04</c:v>
                </c:pt>
                <c:pt idx="3064">
                  <c:v>15.96</c:v>
                </c:pt>
                <c:pt idx="3065">
                  <c:v>16.29</c:v>
                </c:pt>
                <c:pt idx="3066">
                  <c:v>16.07</c:v>
                </c:pt>
                <c:pt idx="3067">
                  <c:v>15.63</c:v>
                </c:pt>
                <c:pt idx="3068">
                  <c:v>15.91</c:v>
                </c:pt>
                <c:pt idx="3069">
                  <c:v>16.38</c:v>
                </c:pt>
                <c:pt idx="3070">
                  <c:v>16.53</c:v>
                </c:pt>
                <c:pt idx="3071">
                  <c:v>16.45</c:v>
                </c:pt>
                <c:pt idx="3073">
                  <c:v>16.98</c:v>
                </c:pt>
                <c:pt idx="3074">
                  <c:v>16.850000000000001</c:v>
                </c:pt>
                <c:pt idx="3075">
                  <c:v>16.440000000000001</c:v>
                </c:pt>
                <c:pt idx="3076">
                  <c:v>15.66</c:v>
                </c:pt>
                <c:pt idx="3077">
                  <c:v>15.72</c:v>
                </c:pt>
                <c:pt idx="3078">
                  <c:v>15.23</c:v>
                </c:pt>
                <c:pt idx="3079">
                  <c:v>14.74</c:v>
                </c:pt>
                <c:pt idx="3080">
                  <c:v>15.21</c:v>
                </c:pt>
                <c:pt idx="3081">
                  <c:v>15.18</c:v>
                </c:pt>
                <c:pt idx="3082">
                  <c:v>14.98</c:v>
                </c:pt>
                <c:pt idx="3083">
                  <c:v>14.43</c:v>
                </c:pt>
                <c:pt idx="3084">
                  <c:v>14.42</c:v>
                </c:pt>
                <c:pt idx="3085">
                  <c:v>14.44</c:v>
                </c:pt>
                <c:pt idx="3086">
                  <c:v>14.49</c:v>
                </c:pt>
                <c:pt idx="3087">
                  <c:v>14.83</c:v>
                </c:pt>
                <c:pt idx="3088">
                  <c:v>14.71</c:v>
                </c:pt>
                <c:pt idx="3089">
                  <c:v>15.18</c:v>
                </c:pt>
                <c:pt idx="3090">
                  <c:v>15.04</c:v>
                </c:pt>
                <c:pt idx="3091">
                  <c:v>14.75</c:v>
                </c:pt>
                <c:pt idx="3092">
                  <c:v>14.22</c:v>
                </c:pt>
                <c:pt idx="3093">
                  <c:v>14.28</c:v>
                </c:pt>
                <c:pt idx="3094">
                  <c:v>14.26</c:v>
                </c:pt>
                <c:pt idx="3095">
                  <c:v>15.21</c:v>
                </c:pt>
                <c:pt idx="3096">
                  <c:v>15.98</c:v>
                </c:pt>
                <c:pt idx="3097">
                  <c:v>16.25</c:v>
                </c:pt>
                <c:pt idx="3098">
                  <c:v>16.190000000000001</c:v>
                </c:pt>
                <c:pt idx="3099">
                  <c:v>15.99</c:v>
                </c:pt>
                <c:pt idx="3100">
                  <c:v>16.25</c:v>
                </c:pt>
                <c:pt idx="3101">
                  <c:v>16.05</c:v>
                </c:pt>
                <c:pt idx="3102">
                  <c:v>16.329999999999998</c:v>
                </c:pt>
                <c:pt idx="3103">
                  <c:v>16.29</c:v>
                </c:pt>
                <c:pt idx="3104">
                  <c:v>16</c:v>
                </c:pt>
                <c:pt idx="3105">
                  <c:v>15.93</c:v>
                </c:pt>
                <c:pt idx="3106">
                  <c:v>15.64</c:v>
                </c:pt>
                <c:pt idx="3107">
                  <c:v>15.91</c:v>
                </c:pt>
                <c:pt idx="3108">
                  <c:v>16.04</c:v>
                </c:pt>
                <c:pt idx="3109">
                  <c:v>16.28</c:v>
                </c:pt>
                <c:pt idx="3110">
                  <c:v>16.27</c:v>
                </c:pt>
                <c:pt idx="3111">
                  <c:v>16.27</c:v>
                </c:pt>
                <c:pt idx="3112">
                  <c:v>16.38</c:v>
                </c:pt>
                <c:pt idx="3113">
                  <c:v>16.97</c:v>
                </c:pt>
                <c:pt idx="3114">
                  <c:v>17.25</c:v>
                </c:pt>
                <c:pt idx="3115">
                  <c:v>17.55</c:v>
                </c:pt>
                <c:pt idx="3116">
                  <c:v>18.47</c:v>
                </c:pt>
                <c:pt idx="3117">
                  <c:v>18.36</c:v>
                </c:pt>
                <c:pt idx="3118">
                  <c:v>18.739999999999998</c:v>
                </c:pt>
                <c:pt idx="3119">
                  <c:v>18.899999999999999</c:v>
                </c:pt>
                <c:pt idx="3120">
                  <c:v>18.940000000000001</c:v>
                </c:pt>
                <c:pt idx="3121">
                  <c:v>19.489999999999998</c:v>
                </c:pt>
                <c:pt idx="3122">
                  <c:v>19.48</c:v>
                </c:pt>
                <c:pt idx="3123">
                  <c:v>18.899999999999999</c:v>
                </c:pt>
                <c:pt idx="3124">
                  <c:v>19.420000000000002</c:v>
                </c:pt>
                <c:pt idx="3125">
                  <c:v>19.75</c:v>
                </c:pt>
                <c:pt idx="3126">
                  <c:v>19.329999999999998</c:v>
                </c:pt>
                <c:pt idx="3127">
                  <c:v>18.62</c:v>
                </c:pt>
                <c:pt idx="3128">
                  <c:v>19.010000000000002</c:v>
                </c:pt>
                <c:pt idx="3129">
                  <c:v>19.690000000000001</c:v>
                </c:pt>
                <c:pt idx="3130">
                  <c:v>19.73</c:v>
                </c:pt>
                <c:pt idx="3131">
                  <c:v>19.46</c:v>
                </c:pt>
                <c:pt idx="3132">
                  <c:v>19.649999999999999</c:v>
                </c:pt>
                <c:pt idx="3133">
                  <c:v>19.97</c:v>
                </c:pt>
                <c:pt idx="3134">
                  <c:v>19.97</c:v>
                </c:pt>
                <c:pt idx="3135">
                  <c:v>19.21</c:v>
                </c:pt>
                <c:pt idx="3136">
                  <c:v>19.32</c:v>
                </c:pt>
                <c:pt idx="3137">
                  <c:v>19.38</c:v>
                </c:pt>
                <c:pt idx="3138">
                  <c:v>19.64</c:v>
                </c:pt>
                <c:pt idx="3139">
                  <c:v>19.66</c:v>
                </c:pt>
                <c:pt idx="3140">
                  <c:v>19.34</c:v>
                </c:pt>
                <c:pt idx="3141">
                  <c:v>20.18</c:v>
                </c:pt>
                <c:pt idx="3142">
                  <c:v>20.58</c:v>
                </c:pt>
                <c:pt idx="3143">
                  <c:v>20.32</c:v>
                </c:pt>
                <c:pt idx="3144">
                  <c:v>20.61</c:v>
                </c:pt>
                <c:pt idx="3145">
                  <c:v>20.68</c:v>
                </c:pt>
                <c:pt idx="3146">
                  <c:v>20.61</c:v>
                </c:pt>
                <c:pt idx="3147">
                  <c:v>20.69</c:v>
                </c:pt>
                <c:pt idx="3148">
                  <c:v>20.92</c:v>
                </c:pt>
                <c:pt idx="3149">
                  <c:v>21.11</c:v>
                </c:pt>
                <c:pt idx="3150">
                  <c:v>20.96</c:v>
                </c:pt>
                <c:pt idx="3151">
                  <c:v>20.48</c:v>
                </c:pt>
                <c:pt idx="3152">
                  <c:v>19.71</c:v>
                </c:pt>
                <c:pt idx="3153">
                  <c:v>19.8</c:v>
                </c:pt>
                <c:pt idx="3154">
                  <c:v>20.32</c:v>
                </c:pt>
                <c:pt idx="3156">
                  <c:v>21.08</c:v>
                </c:pt>
                <c:pt idx="3157">
                  <c:v>21.1</c:v>
                </c:pt>
                <c:pt idx="3158">
                  <c:v>20.66</c:v>
                </c:pt>
                <c:pt idx="3159">
                  <c:v>20.74</c:v>
                </c:pt>
                <c:pt idx="3160">
                  <c:v>21.14</c:v>
                </c:pt>
                <c:pt idx="3161">
                  <c:v>21.71</c:v>
                </c:pt>
                <c:pt idx="3162">
                  <c:v>21.96</c:v>
                </c:pt>
                <c:pt idx="3163">
                  <c:v>22.51</c:v>
                </c:pt>
                <c:pt idx="3164">
                  <c:v>22.36</c:v>
                </c:pt>
                <c:pt idx="3165">
                  <c:v>22.98</c:v>
                </c:pt>
                <c:pt idx="3166">
                  <c:v>23.18</c:v>
                </c:pt>
                <c:pt idx="3167">
                  <c:v>23.25</c:v>
                </c:pt>
                <c:pt idx="3168">
                  <c:v>23.06</c:v>
                </c:pt>
                <c:pt idx="3169">
                  <c:v>22.93</c:v>
                </c:pt>
                <c:pt idx="3170">
                  <c:v>22.85</c:v>
                </c:pt>
                <c:pt idx="3171">
                  <c:v>22.68</c:v>
                </c:pt>
                <c:pt idx="3172">
                  <c:v>22.49</c:v>
                </c:pt>
                <c:pt idx="3173">
                  <c:v>23.41</c:v>
                </c:pt>
                <c:pt idx="3174">
                  <c:v>23.66</c:v>
                </c:pt>
                <c:pt idx="3175">
                  <c:v>23.6</c:v>
                </c:pt>
                <c:pt idx="3176">
                  <c:v>23.24</c:v>
                </c:pt>
                <c:pt idx="3177">
                  <c:v>23.46</c:v>
                </c:pt>
                <c:pt idx="3178">
                  <c:v>22.98</c:v>
                </c:pt>
                <c:pt idx="3179">
                  <c:v>22.98</c:v>
                </c:pt>
                <c:pt idx="3180">
                  <c:v>23.3</c:v>
                </c:pt>
                <c:pt idx="3181">
                  <c:v>22.64</c:v>
                </c:pt>
                <c:pt idx="3182">
                  <c:v>23.07</c:v>
                </c:pt>
                <c:pt idx="3183">
                  <c:v>22.33</c:v>
                </c:pt>
                <c:pt idx="3184">
                  <c:v>20.78</c:v>
                </c:pt>
                <c:pt idx="3185">
                  <c:v>20.84</c:v>
                </c:pt>
                <c:pt idx="3186">
                  <c:v>21.89</c:v>
                </c:pt>
                <c:pt idx="3187">
                  <c:v>22.26</c:v>
                </c:pt>
                <c:pt idx="3188">
                  <c:v>22.28</c:v>
                </c:pt>
                <c:pt idx="3189">
                  <c:v>21.65</c:v>
                </c:pt>
                <c:pt idx="3190">
                  <c:v>22.26</c:v>
                </c:pt>
                <c:pt idx="3191">
                  <c:v>21.59</c:v>
                </c:pt>
                <c:pt idx="3192">
                  <c:v>21.02</c:v>
                </c:pt>
                <c:pt idx="3193">
                  <c:v>21.68</c:v>
                </c:pt>
                <c:pt idx="3194">
                  <c:v>22.38</c:v>
                </c:pt>
                <c:pt idx="3195">
                  <c:v>22.45</c:v>
                </c:pt>
                <c:pt idx="3196">
                  <c:v>22.14</c:v>
                </c:pt>
                <c:pt idx="3197">
                  <c:v>22.18</c:v>
                </c:pt>
                <c:pt idx="3198">
                  <c:v>21.22</c:v>
                </c:pt>
                <c:pt idx="3199">
                  <c:v>21.11</c:v>
                </c:pt>
                <c:pt idx="3200">
                  <c:v>21.32</c:v>
                </c:pt>
                <c:pt idx="3201">
                  <c:v>21.98</c:v>
                </c:pt>
                <c:pt idx="3202">
                  <c:v>22.38</c:v>
                </c:pt>
                <c:pt idx="3203">
                  <c:v>22.64</c:v>
                </c:pt>
                <c:pt idx="3204">
                  <c:v>22.8</c:v>
                </c:pt>
                <c:pt idx="3205">
                  <c:v>23.62</c:v>
                </c:pt>
                <c:pt idx="3206">
                  <c:v>24.44</c:v>
                </c:pt>
                <c:pt idx="3207">
                  <c:v>25.42</c:v>
                </c:pt>
                <c:pt idx="3208">
                  <c:v>24.96</c:v>
                </c:pt>
                <c:pt idx="3209">
                  <c:v>25.39</c:v>
                </c:pt>
                <c:pt idx="3210">
                  <c:v>25.93</c:v>
                </c:pt>
                <c:pt idx="3211">
                  <c:v>24.88</c:v>
                </c:pt>
                <c:pt idx="3212">
                  <c:v>24.98</c:v>
                </c:pt>
                <c:pt idx="3213">
                  <c:v>25.02</c:v>
                </c:pt>
                <c:pt idx="3214">
                  <c:v>25.14</c:v>
                </c:pt>
                <c:pt idx="3215">
                  <c:v>25.86</c:v>
                </c:pt>
                <c:pt idx="3216">
                  <c:v>25.66</c:v>
                </c:pt>
                <c:pt idx="3217">
                  <c:v>25.77</c:v>
                </c:pt>
                <c:pt idx="3218">
                  <c:v>25.94</c:v>
                </c:pt>
                <c:pt idx="3219">
                  <c:v>25.85</c:v>
                </c:pt>
                <c:pt idx="3220">
                  <c:v>25.67</c:v>
                </c:pt>
                <c:pt idx="3221">
                  <c:v>25.2</c:v>
                </c:pt>
                <c:pt idx="3222">
                  <c:v>24.2</c:v>
                </c:pt>
                <c:pt idx="3223">
                  <c:v>25.52</c:v>
                </c:pt>
                <c:pt idx="3224">
                  <c:v>26.17</c:v>
                </c:pt>
                <c:pt idx="3225">
                  <c:v>26.46</c:v>
                </c:pt>
                <c:pt idx="3226">
                  <c:v>26.1</c:v>
                </c:pt>
                <c:pt idx="3227">
                  <c:v>25.45</c:v>
                </c:pt>
                <c:pt idx="3228">
                  <c:v>25.85</c:v>
                </c:pt>
                <c:pt idx="3229">
                  <c:v>24.86</c:v>
                </c:pt>
                <c:pt idx="3230">
                  <c:v>24.31</c:v>
                </c:pt>
                <c:pt idx="3231">
                  <c:v>24.88</c:v>
                </c:pt>
                <c:pt idx="3232">
                  <c:v>25.68</c:v>
                </c:pt>
                <c:pt idx="3233">
                  <c:v>26.09</c:v>
                </c:pt>
                <c:pt idx="3234">
                  <c:v>26.22</c:v>
                </c:pt>
                <c:pt idx="3235">
                  <c:v>25.98</c:v>
                </c:pt>
                <c:pt idx="3236">
                  <c:v>25.51</c:v>
                </c:pt>
                <c:pt idx="3237">
                  <c:v>25.04</c:v>
                </c:pt>
                <c:pt idx="3238">
                  <c:v>25.11</c:v>
                </c:pt>
                <c:pt idx="3241">
                  <c:v>25.63</c:v>
                </c:pt>
                <c:pt idx="3242">
                  <c:v>24.93</c:v>
                </c:pt>
                <c:pt idx="3243">
                  <c:v>23.95</c:v>
                </c:pt>
                <c:pt idx="3244">
                  <c:v>23.72</c:v>
                </c:pt>
                <c:pt idx="3245">
                  <c:v>23.55</c:v>
                </c:pt>
                <c:pt idx="3246">
                  <c:v>23.35</c:v>
                </c:pt>
                <c:pt idx="3247">
                  <c:v>22.77</c:v>
                </c:pt>
                <c:pt idx="3248">
                  <c:v>23.93</c:v>
                </c:pt>
                <c:pt idx="3249">
                  <c:v>24.62</c:v>
                </c:pt>
                <c:pt idx="3250">
                  <c:v>24.9</c:v>
                </c:pt>
                <c:pt idx="3251">
                  <c:v>25.5</c:v>
                </c:pt>
                <c:pt idx="3252">
                  <c:v>25.99</c:v>
                </c:pt>
                <c:pt idx="3253">
                  <c:v>26.31</c:v>
                </c:pt>
                <c:pt idx="3254">
                  <c:v>26.17</c:v>
                </c:pt>
                <c:pt idx="3255">
                  <c:v>26.26</c:v>
                </c:pt>
                <c:pt idx="3256">
                  <c:v>27.18</c:v>
                </c:pt>
                <c:pt idx="3257">
                  <c:v>27.02</c:v>
                </c:pt>
                <c:pt idx="3258">
                  <c:v>27.24</c:v>
                </c:pt>
                <c:pt idx="3259">
                  <c:v>27.18</c:v>
                </c:pt>
                <c:pt idx="3260">
                  <c:v>26.91</c:v>
                </c:pt>
                <c:pt idx="3261">
                  <c:v>26.59</c:v>
                </c:pt>
                <c:pt idx="3262">
                  <c:v>27.08</c:v>
                </c:pt>
                <c:pt idx="3263">
                  <c:v>27.35</c:v>
                </c:pt>
                <c:pt idx="3264">
                  <c:v>27.15</c:v>
                </c:pt>
                <c:pt idx="3265">
                  <c:v>27.6</c:v>
                </c:pt>
                <c:pt idx="3266">
                  <c:v>27.48</c:v>
                </c:pt>
                <c:pt idx="3267">
                  <c:v>27.94</c:v>
                </c:pt>
                <c:pt idx="3268">
                  <c:v>27.61</c:v>
                </c:pt>
                <c:pt idx="3269">
                  <c:v>27.44</c:v>
                </c:pt>
                <c:pt idx="3270">
                  <c:v>27.32</c:v>
                </c:pt>
                <c:pt idx="3271">
                  <c:v>27.82</c:v>
                </c:pt>
                <c:pt idx="3272">
                  <c:v>28.03</c:v>
                </c:pt>
                <c:pt idx="3273">
                  <c:v>28.12</c:v>
                </c:pt>
                <c:pt idx="3274">
                  <c:v>28.11</c:v>
                </c:pt>
                <c:pt idx="3275">
                  <c:v>27.54</c:v>
                </c:pt>
                <c:pt idx="3276">
                  <c:v>27.26</c:v>
                </c:pt>
                <c:pt idx="3277">
                  <c:v>26.93</c:v>
                </c:pt>
                <c:pt idx="3278">
                  <c:v>27.22</c:v>
                </c:pt>
                <c:pt idx="3279">
                  <c:v>27.92</c:v>
                </c:pt>
                <c:pt idx="3280">
                  <c:v>28.21</c:v>
                </c:pt>
                <c:pt idx="3281">
                  <c:v>28.53</c:v>
                </c:pt>
                <c:pt idx="3282">
                  <c:v>28.7</c:v>
                </c:pt>
                <c:pt idx="3283">
                  <c:v>29.01</c:v>
                </c:pt>
                <c:pt idx="3284">
                  <c:v>29.78</c:v>
                </c:pt>
                <c:pt idx="3285">
                  <c:v>30.12</c:v>
                </c:pt>
                <c:pt idx="3286">
                  <c:v>29.83</c:v>
                </c:pt>
                <c:pt idx="3287">
                  <c:v>30.08</c:v>
                </c:pt>
                <c:pt idx="3288">
                  <c:v>31.93</c:v>
                </c:pt>
                <c:pt idx="3289">
                  <c:v>31.41</c:v>
                </c:pt>
                <c:pt idx="3290">
                  <c:v>29.11</c:v>
                </c:pt>
                <c:pt idx="3291">
                  <c:v>28.97</c:v>
                </c:pt>
                <c:pt idx="3292">
                  <c:v>29.25</c:v>
                </c:pt>
                <c:pt idx="3293">
                  <c:v>28.83</c:v>
                </c:pt>
                <c:pt idx="3294">
                  <c:v>28.03</c:v>
                </c:pt>
                <c:pt idx="3295">
                  <c:v>27.97</c:v>
                </c:pt>
                <c:pt idx="3296">
                  <c:v>27.87</c:v>
                </c:pt>
                <c:pt idx="3297">
                  <c:v>25.59</c:v>
                </c:pt>
                <c:pt idx="3298">
                  <c:v>24.93</c:v>
                </c:pt>
                <c:pt idx="3299">
                  <c:v>25.77</c:v>
                </c:pt>
                <c:pt idx="3300">
                  <c:v>25.32</c:v>
                </c:pt>
                <c:pt idx="3301">
                  <c:v>25.74</c:v>
                </c:pt>
                <c:pt idx="3302">
                  <c:v>25.16</c:v>
                </c:pt>
                <c:pt idx="3303">
                  <c:v>24.8</c:v>
                </c:pt>
                <c:pt idx="3304">
                  <c:v>23.77</c:v>
                </c:pt>
                <c:pt idx="3305">
                  <c:v>23.94</c:v>
                </c:pt>
                <c:pt idx="3306">
                  <c:v>23.98</c:v>
                </c:pt>
                <c:pt idx="3307">
                  <c:v>24.62</c:v>
                </c:pt>
                <c:pt idx="3308">
                  <c:v>23.26</c:v>
                </c:pt>
                <c:pt idx="3309">
                  <c:v>22.98</c:v>
                </c:pt>
                <c:pt idx="3310">
                  <c:v>22.9</c:v>
                </c:pt>
                <c:pt idx="3311">
                  <c:v>22.63</c:v>
                </c:pt>
                <c:pt idx="3312">
                  <c:v>21.08</c:v>
                </c:pt>
                <c:pt idx="3313">
                  <c:v>21.05</c:v>
                </c:pt>
                <c:pt idx="3314">
                  <c:v>21.4</c:v>
                </c:pt>
                <c:pt idx="3315">
                  <c:v>22.65</c:v>
                </c:pt>
                <c:pt idx="3316">
                  <c:v>22.13</c:v>
                </c:pt>
                <c:pt idx="3317">
                  <c:v>22.2</c:v>
                </c:pt>
                <c:pt idx="3318">
                  <c:v>22.67</c:v>
                </c:pt>
                <c:pt idx="3319">
                  <c:v>23.5</c:v>
                </c:pt>
                <c:pt idx="3320">
                  <c:v>23.57</c:v>
                </c:pt>
                <c:pt idx="3322">
                  <c:v>23.36</c:v>
                </c:pt>
                <c:pt idx="3323">
                  <c:v>22.9</c:v>
                </c:pt>
                <c:pt idx="3324">
                  <c:v>23.07</c:v>
                </c:pt>
                <c:pt idx="3325">
                  <c:v>23.79</c:v>
                </c:pt>
                <c:pt idx="3327">
                  <c:v>24.73</c:v>
                </c:pt>
                <c:pt idx="3328">
                  <c:v>25.13</c:v>
                </c:pt>
                <c:pt idx="3329">
                  <c:v>25.06</c:v>
                </c:pt>
                <c:pt idx="3330">
                  <c:v>24.93</c:v>
                </c:pt>
                <c:pt idx="3331">
                  <c:v>26.03</c:v>
                </c:pt>
                <c:pt idx="3332">
                  <c:v>26.69</c:v>
                </c:pt>
                <c:pt idx="3333">
                  <c:v>26.59</c:v>
                </c:pt>
                <c:pt idx="3334">
                  <c:v>27.22</c:v>
                </c:pt>
                <c:pt idx="3335">
                  <c:v>27.98</c:v>
                </c:pt>
                <c:pt idx="3336">
                  <c:v>28.26</c:v>
                </c:pt>
                <c:pt idx="3337">
                  <c:v>28.78</c:v>
                </c:pt>
                <c:pt idx="3338">
                  <c:v>28.4</c:v>
                </c:pt>
                <c:pt idx="3339">
                  <c:v>28.9</c:v>
                </c:pt>
                <c:pt idx="3340">
                  <c:v>29.01</c:v>
                </c:pt>
                <c:pt idx="3341">
                  <c:v>28.45</c:v>
                </c:pt>
                <c:pt idx="3342">
                  <c:v>28.12</c:v>
                </c:pt>
                <c:pt idx="3343">
                  <c:v>28.97</c:v>
                </c:pt>
                <c:pt idx="3344">
                  <c:v>29.62</c:v>
                </c:pt>
                <c:pt idx="3345">
                  <c:v>30.09</c:v>
                </c:pt>
                <c:pt idx="3346">
                  <c:v>29.89</c:v>
                </c:pt>
                <c:pt idx="3347">
                  <c:v>29.64</c:v>
                </c:pt>
                <c:pt idx="3348">
                  <c:v>29.69</c:v>
                </c:pt>
                <c:pt idx="3349">
                  <c:v>29.35</c:v>
                </c:pt>
                <c:pt idx="3350">
                  <c:v>28.27</c:v>
                </c:pt>
                <c:pt idx="3351">
                  <c:v>28.42</c:v>
                </c:pt>
                <c:pt idx="3352">
                  <c:v>28.32</c:v>
                </c:pt>
                <c:pt idx="3353">
                  <c:v>29.34</c:v>
                </c:pt>
                <c:pt idx="3354">
                  <c:v>29</c:v>
                </c:pt>
                <c:pt idx="3355">
                  <c:v>30.1</c:v>
                </c:pt>
                <c:pt idx="3356">
                  <c:v>30.4</c:v>
                </c:pt>
                <c:pt idx="3357">
                  <c:v>30.12</c:v>
                </c:pt>
                <c:pt idx="3358">
                  <c:v>29.77</c:v>
                </c:pt>
                <c:pt idx="3359">
                  <c:v>28.68</c:v>
                </c:pt>
                <c:pt idx="3360">
                  <c:v>27.69</c:v>
                </c:pt>
                <c:pt idx="3361">
                  <c:v>28.86</c:v>
                </c:pt>
                <c:pt idx="3362">
                  <c:v>30.71</c:v>
                </c:pt>
                <c:pt idx="3363">
                  <c:v>30.61</c:v>
                </c:pt>
                <c:pt idx="3364">
                  <c:v>31.02</c:v>
                </c:pt>
                <c:pt idx="3365">
                  <c:v>30.9</c:v>
                </c:pt>
                <c:pt idx="3366">
                  <c:v>30.47</c:v>
                </c:pt>
                <c:pt idx="3367">
                  <c:v>31.15</c:v>
                </c:pt>
                <c:pt idx="3368">
                  <c:v>31.05</c:v>
                </c:pt>
                <c:pt idx="3369">
                  <c:v>31.58</c:v>
                </c:pt>
                <c:pt idx="3370">
                  <c:v>32.15</c:v>
                </c:pt>
                <c:pt idx="3371">
                  <c:v>30.73</c:v>
                </c:pt>
                <c:pt idx="3372">
                  <c:v>30.35</c:v>
                </c:pt>
                <c:pt idx="3373">
                  <c:v>30.67</c:v>
                </c:pt>
                <c:pt idx="3374">
                  <c:v>30.62</c:v>
                </c:pt>
                <c:pt idx="3375">
                  <c:v>30.58</c:v>
                </c:pt>
                <c:pt idx="3376">
                  <c:v>29.83</c:v>
                </c:pt>
                <c:pt idx="3377">
                  <c:v>30.27</c:v>
                </c:pt>
                <c:pt idx="3378">
                  <c:v>31.15</c:v>
                </c:pt>
                <c:pt idx="3379">
                  <c:v>30.82</c:v>
                </c:pt>
                <c:pt idx="3380">
                  <c:v>28.44</c:v>
                </c:pt>
                <c:pt idx="3381">
                  <c:v>28.46</c:v>
                </c:pt>
                <c:pt idx="3382">
                  <c:v>28.33</c:v>
                </c:pt>
                <c:pt idx="3383">
                  <c:v>27.85</c:v>
                </c:pt>
                <c:pt idx="3384">
                  <c:v>26.68</c:v>
                </c:pt>
                <c:pt idx="3385">
                  <c:v>26.84</c:v>
                </c:pt>
                <c:pt idx="3386">
                  <c:v>25.78</c:v>
                </c:pt>
                <c:pt idx="3387">
                  <c:v>25.92</c:v>
                </c:pt>
                <c:pt idx="3388">
                  <c:v>25.6</c:v>
                </c:pt>
                <c:pt idx="3389">
                  <c:v>25.96</c:v>
                </c:pt>
                <c:pt idx="3390">
                  <c:v>25.3</c:v>
                </c:pt>
                <c:pt idx="3391">
                  <c:v>25.24</c:v>
                </c:pt>
                <c:pt idx="3392">
                  <c:v>26.8</c:v>
                </c:pt>
                <c:pt idx="3393">
                  <c:v>27.04</c:v>
                </c:pt>
                <c:pt idx="3394">
                  <c:v>28.01</c:v>
                </c:pt>
                <c:pt idx="3395">
                  <c:v>27.56</c:v>
                </c:pt>
                <c:pt idx="3396">
                  <c:v>27.58</c:v>
                </c:pt>
                <c:pt idx="3397">
                  <c:v>28.13</c:v>
                </c:pt>
                <c:pt idx="3398">
                  <c:v>28.98</c:v>
                </c:pt>
                <c:pt idx="3399">
                  <c:v>29.44</c:v>
                </c:pt>
                <c:pt idx="3400">
                  <c:v>29.24</c:v>
                </c:pt>
                <c:pt idx="3401">
                  <c:v>30</c:v>
                </c:pt>
                <c:pt idx="3402">
                  <c:v>29.66</c:v>
                </c:pt>
                <c:pt idx="3403">
                  <c:v>30.71</c:v>
                </c:pt>
                <c:pt idx="3404">
                  <c:v>30.76</c:v>
                </c:pt>
                <c:pt idx="3405">
                  <c:v>31.34</c:v>
                </c:pt>
                <c:pt idx="3406">
                  <c:v>30.18</c:v>
                </c:pt>
                <c:pt idx="3407">
                  <c:v>32.380000000000003</c:v>
                </c:pt>
                <c:pt idx="3408">
                  <c:v>31.67</c:v>
                </c:pt>
                <c:pt idx="3409">
                  <c:v>33.26</c:v>
                </c:pt>
                <c:pt idx="3410">
                  <c:v>33.29</c:v>
                </c:pt>
                <c:pt idx="3411">
                  <c:v>34.03</c:v>
                </c:pt>
                <c:pt idx="3412">
                  <c:v>34.130000000000003</c:v>
                </c:pt>
                <c:pt idx="3413">
                  <c:v>35.08</c:v>
                </c:pt>
                <c:pt idx="3414">
                  <c:v>35.090000000000003</c:v>
                </c:pt>
                <c:pt idx="3415">
                  <c:v>36.020000000000003</c:v>
                </c:pt>
                <c:pt idx="3416">
                  <c:v>35.72</c:v>
                </c:pt>
                <c:pt idx="3417">
                  <c:v>36.700000000000003</c:v>
                </c:pt>
                <c:pt idx="3418">
                  <c:v>37.43</c:v>
                </c:pt>
                <c:pt idx="3419">
                  <c:v>36.270000000000003</c:v>
                </c:pt>
                <c:pt idx="3420">
                  <c:v>36.869999999999997</c:v>
                </c:pt>
                <c:pt idx="3421">
                  <c:v>33.299999999999997</c:v>
                </c:pt>
                <c:pt idx="3422">
                  <c:v>31.08</c:v>
                </c:pt>
                <c:pt idx="3423">
                  <c:v>31.35</c:v>
                </c:pt>
                <c:pt idx="3424">
                  <c:v>33.68</c:v>
                </c:pt>
                <c:pt idx="3425">
                  <c:v>34.549999999999997</c:v>
                </c:pt>
                <c:pt idx="3426">
                  <c:v>33.479999999999997</c:v>
                </c:pt>
                <c:pt idx="3427">
                  <c:v>33.67</c:v>
                </c:pt>
                <c:pt idx="3428">
                  <c:v>32.18</c:v>
                </c:pt>
                <c:pt idx="3429">
                  <c:v>31.59</c:v>
                </c:pt>
                <c:pt idx="3430">
                  <c:v>30.01</c:v>
                </c:pt>
                <c:pt idx="3431">
                  <c:v>29.94</c:v>
                </c:pt>
                <c:pt idx="3432">
                  <c:v>29.78</c:v>
                </c:pt>
                <c:pt idx="3433">
                  <c:v>28.91</c:v>
                </c:pt>
                <c:pt idx="3434">
                  <c:v>28.42</c:v>
                </c:pt>
                <c:pt idx="3435">
                  <c:v>29.65</c:v>
                </c:pt>
                <c:pt idx="3436">
                  <c:v>30.64</c:v>
                </c:pt>
                <c:pt idx="3437">
                  <c:v>30.07</c:v>
                </c:pt>
                <c:pt idx="3438">
                  <c:v>29.19</c:v>
                </c:pt>
                <c:pt idx="3439">
                  <c:v>29.62</c:v>
                </c:pt>
                <c:pt idx="3440">
                  <c:v>29.99</c:v>
                </c:pt>
                <c:pt idx="3441">
                  <c:v>30.95</c:v>
                </c:pt>
                <c:pt idx="3442">
                  <c:v>31.25</c:v>
                </c:pt>
                <c:pt idx="3443">
                  <c:v>33.450000000000003</c:v>
                </c:pt>
                <c:pt idx="3444">
                  <c:v>33.5</c:v>
                </c:pt>
                <c:pt idx="3445">
                  <c:v>32.03</c:v>
                </c:pt>
                <c:pt idx="3446">
                  <c:v>30.38</c:v>
                </c:pt>
                <c:pt idx="3447">
                  <c:v>30.98</c:v>
                </c:pt>
                <c:pt idx="3448">
                  <c:v>31.29</c:v>
                </c:pt>
                <c:pt idx="3449">
                  <c:v>30.16</c:v>
                </c:pt>
                <c:pt idx="3450">
                  <c:v>30.98</c:v>
                </c:pt>
                <c:pt idx="3451">
                  <c:v>31.81</c:v>
                </c:pt>
                <c:pt idx="3452">
                  <c:v>31.17</c:v>
                </c:pt>
                <c:pt idx="3453">
                  <c:v>31.48</c:v>
                </c:pt>
                <c:pt idx="3454">
                  <c:v>31.31</c:v>
                </c:pt>
                <c:pt idx="3455">
                  <c:v>31.09</c:v>
                </c:pt>
                <c:pt idx="3456">
                  <c:v>30.15</c:v>
                </c:pt>
                <c:pt idx="3457">
                  <c:v>31.62</c:v>
                </c:pt>
                <c:pt idx="3458">
                  <c:v>30.81</c:v>
                </c:pt>
                <c:pt idx="3459">
                  <c:v>30.81</c:v>
                </c:pt>
                <c:pt idx="3460">
                  <c:v>31</c:v>
                </c:pt>
                <c:pt idx="3461">
                  <c:v>31.59</c:v>
                </c:pt>
                <c:pt idx="3462">
                  <c:v>31.3</c:v>
                </c:pt>
                <c:pt idx="3463">
                  <c:v>31.79</c:v>
                </c:pt>
                <c:pt idx="3464">
                  <c:v>32.26</c:v>
                </c:pt>
                <c:pt idx="3465">
                  <c:v>32.5</c:v>
                </c:pt>
                <c:pt idx="3466">
                  <c:v>33.049999999999997</c:v>
                </c:pt>
                <c:pt idx="3467">
                  <c:v>33.82</c:v>
                </c:pt>
                <c:pt idx="3468">
                  <c:v>34.159999999999997</c:v>
                </c:pt>
                <c:pt idx="3469">
                  <c:v>33.090000000000003</c:v>
                </c:pt>
                <c:pt idx="3470">
                  <c:v>34.229999999999997</c:v>
                </c:pt>
                <c:pt idx="3471">
                  <c:v>33.33</c:v>
                </c:pt>
                <c:pt idx="3472">
                  <c:v>33.11</c:v>
                </c:pt>
                <c:pt idx="3473">
                  <c:v>33.29</c:v>
                </c:pt>
                <c:pt idx="3474">
                  <c:v>33.35</c:v>
                </c:pt>
                <c:pt idx="3475">
                  <c:v>33.47</c:v>
                </c:pt>
                <c:pt idx="3476">
                  <c:v>32.590000000000003</c:v>
                </c:pt>
                <c:pt idx="3477">
                  <c:v>32.450000000000003</c:v>
                </c:pt>
                <c:pt idx="3478">
                  <c:v>32.53</c:v>
                </c:pt>
                <c:pt idx="3479">
                  <c:v>31.59</c:v>
                </c:pt>
                <c:pt idx="3480">
                  <c:v>30.37</c:v>
                </c:pt>
                <c:pt idx="3481">
                  <c:v>28.88</c:v>
                </c:pt>
                <c:pt idx="3482">
                  <c:v>27.47</c:v>
                </c:pt>
                <c:pt idx="3483">
                  <c:v>27.85</c:v>
                </c:pt>
                <c:pt idx="3484">
                  <c:v>26.85</c:v>
                </c:pt>
                <c:pt idx="3485">
                  <c:v>27.28</c:v>
                </c:pt>
                <c:pt idx="3486">
                  <c:v>26.81</c:v>
                </c:pt>
                <c:pt idx="3487">
                  <c:v>26.84</c:v>
                </c:pt>
                <c:pt idx="3488">
                  <c:v>24.32</c:v>
                </c:pt>
                <c:pt idx="3489">
                  <c:v>24.44</c:v>
                </c:pt>
                <c:pt idx="3490">
                  <c:v>25.11</c:v>
                </c:pt>
                <c:pt idx="3491">
                  <c:v>24.36</c:v>
                </c:pt>
                <c:pt idx="3492">
                  <c:v>23.29</c:v>
                </c:pt>
                <c:pt idx="3493">
                  <c:v>22.4</c:v>
                </c:pt>
                <c:pt idx="3494">
                  <c:v>22.23</c:v>
                </c:pt>
                <c:pt idx="3496">
                  <c:v>22.58</c:v>
                </c:pt>
                <c:pt idx="3497">
                  <c:v>22.29</c:v>
                </c:pt>
                <c:pt idx="3498">
                  <c:v>22.58</c:v>
                </c:pt>
                <c:pt idx="3499">
                  <c:v>23.43</c:v>
                </c:pt>
                <c:pt idx="3500">
                  <c:v>23.44</c:v>
                </c:pt>
                <c:pt idx="3501">
                  <c:v>24.57</c:v>
                </c:pt>
                <c:pt idx="3502">
                  <c:v>24.77</c:v>
                </c:pt>
                <c:pt idx="3503">
                  <c:v>24.75</c:v>
                </c:pt>
                <c:pt idx="3504">
                  <c:v>24.13</c:v>
                </c:pt>
                <c:pt idx="3505">
                  <c:v>24.98</c:v>
                </c:pt>
                <c:pt idx="3506">
                  <c:v>25.6</c:v>
                </c:pt>
                <c:pt idx="3507">
                  <c:v>25.63</c:v>
                </c:pt>
                <c:pt idx="3508">
                  <c:v>26.03</c:v>
                </c:pt>
                <c:pt idx="3509">
                  <c:v>25.52</c:v>
                </c:pt>
                <c:pt idx="3510">
                  <c:v>24.27</c:v>
                </c:pt>
                <c:pt idx="3511">
                  <c:v>24.74</c:v>
                </c:pt>
                <c:pt idx="3512">
                  <c:v>26.29</c:v>
                </c:pt>
                <c:pt idx="3513">
                  <c:v>27.69</c:v>
                </c:pt>
                <c:pt idx="3514">
                  <c:v>27.02</c:v>
                </c:pt>
                <c:pt idx="3515">
                  <c:v>27.04</c:v>
                </c:pt>
                <c:pt idx="3516">
                  <c:v>26.94</c:v>
                </c:pt>
                <c:pt idx="3517">
                  <c:v>27.04</c:v>
                </c:pt>
                <c:pt idx="3518">
                  <c:v>26.95</c:v>
                </c:pt>
                <c:pt idx="3519">
                  <c:v>26.32</c:v>
                </c:pt>
                <c:pt idx="3520">
                  <c:v>26.59</c:v>
                </c:pt>
                <c:pt idx="3521">
                  <c:v>27.17</c:v>
                </c:pt>
                <c:pt idx="3522">
                  <c:v>28.9</c:v>
                </c:pt>
                <c:pt idx="3523">
                  <c:v>29.25</c:v>
                </c:pt>
                <c:pt idx="3524">
                  <c:v>29.1</c:v>
                </c:pt>
                <c:pt idx="3525">
                  <c:v>29.54</c:v>
                </c:pt>
                <c:pt idx="3526">
                  <c:v>30.68</c:v>
                </c:pt>
                <c:pt idx="3527">
                  <c:v>29.53</c:v>
                </c:pt>
                <c:pt idx="3528">
                  <c:v>29.32</c:v>
                </c:pt>
                <c:pt idx="3529">
                  <c:v>28</c:v>
                </c:pt>
                <c:pt idx="3530">
                  <c:v>27.89</c:v>
                </c:pt>
                <c:pt idx="3531">
                  <c:v>26.33</c:v>
                </c:pt>
                <c:pt idx="3532">
                  <c:v>26.61</c:v>
                </c:pt>
                <c:pt idx="3533">
                  <c:v>27.05</c:v>
                </c:pt>
                <c:pt idx="3534">
                  <c:v>26.45</c:v>
                </c:pt>
                <c:pt idx="3535">
                  <c:v>26.1</c:v>
                </c:pt>
                <c:pt idx="3536">
                  <c:v>25.75</c:v>
                </c:pt>
                <c:pt idx="3537">
                  <c:v>26.12</c:v>
                </c:pt>
                <c:pt idx="3538">
                  <c:v>25.84</c:v>
                </c:pt>
                <c:pt idx="3539">
                  <c:v>25.28</c:v>
                </c:pt>
                <c:pt idx="3540">
                  <c:v>25.16</c:v>
                </c:pt>
                <c:pt idx="3541">
                  <c:v>24.76</c:v>
                </c:pt>
                <c:pt idx="3542">
                  <c:v>25.28</c:v>
                </c:pt>
                <c:pt idx="3543">
                  <c:v>25.98</c:v>
                </c:pt>
                <c:pt idx="3544">
                  <c:v>25.59</c:v>
                </c:pt>
                <c:pt idx="3545">
                  <c:v>25.91</c:v>
                </c:pt>
                <c:pt idx="3546">
                  <c:v>26.37</c:v>
                </c:pt>
                <c:pt idx="3547">
                  <c:v>25.78</c:v>
                </c:pt>
                <c:pt idx="3548">
                  <c:v>25.34</c:v>
                </c:pt>
                <c:pt idx="3549">
                  <c:v>24.8</c:v>
                </c:pt>
                <c:pt idx="3550">
                  <c:v>24.31</c:v>
                </c:pt>
                <c:pt idx="3551">
                  <c:v>23.37</c:v>
                </c:pt>
                <c:pt idx="3552">
                  <c:v>23.84</c:v>
                </c:pt>
                <c:pt idx="3553">
                  <c:v>23.19</c:v>
                </c:pt>
                <c:pt idx="3554">
                  <c:v>23.63</c:v>
                </c:pt>
                <c:pt idx="3555">
                  <c:v>23.21</c:v>
                </c:pt>
                <c:pt idx="3556">
                  <c:v>23.45</c:v>
                </c:pt>
                <c:pt idx="3557">
                  <c:v>23.94</c:v>
                </c:pt>
                <c:pt idx="3558">
                  <c:v>24.01</c:v>
                </c:pt>
                <c:pt idx="3559">
                  <c:v>24.41</c:v>
                </c:pt>
                <c:pt idx="3560">
                  <c:v>24.5</c:v>
                </c:pt>
                <c:pt idx="3561">
                  <c:v>23.77</c:v>
                </c:pt>
                <c:pt idx="3562">
                  <c:v>23.5</c:v>
                </c:pt>
                <c:pt idx="3563">
                  <c:v>23.31</c:v>
                </c:pt>
                <c:pt idx="3564">
                  <c:v>23.47</c:v>
                </c:pt>
                <c:pt idx="3565">
                  <c:v>24.35</c:v>
                </c:pt>
                <c:pt idx="3566">
                  <c:v>24.87</c:v>
                </c:pt>
                <c:pt idx="3567">
                  <c:v>24.02</c:v>
                </c:pt>
                <c:pt idx="3568">
                  <c:v>24.37</c:v>
                </c:pt>
                <c:pt idx="3569">
                  <c:v>25.64</c:v>
                </c:pt>
                <c:pt idx="3570">
                  <c:v>26.08</c:v>
                </c:pt>
                <c:pt idx="3571">
                  <c:v>27.12</c:v>
                </c:pt>
                <c:pt idx="3572">
                  <c:v>26.8</c:v>
                </c:pt>
                <c:pt idx="3573">
                  <c:v>26.8</c:v>
                </c:pt>
                <c:pt idx="3574">
                  <c:v>26.99</c:v>
                </c:pt>
                <c:pt idx="3575">
                  <c:v>26.11</c:v>
                </c:pt>
                <c:pt idx="3576">
                  <c:v>25.86</c:v>
                </c:pt>
                <c:pt idx="3577">
                  <c:v>25.57</c:v>
                </c:pt>
                <c:pt idx="3578">
                  <c:v>25.42</c:v>
                </c:pt>
                <c:pt idx="3579">
                  <c:v>25.76</c:v>
                </c:pt>
                <c:pt idx="3580">
                  <c:v>25.49</c:v>
                </c:pt>
                <c:pt idx="3581">
                  <c:v>26.71</c:v>
                </c:pt>
                <c:pt idx="3582">
                  <c:v>26.85</c:v>
                </c:pt>
                <c:pt idx="3583">
                  <c:v>27.21</c:v>
                </c:pt>
                <c:pt idx="3584">
                  <c:v>27.31</c:v>
                </c:pt>
                <c:pt idx="3585">
                  <c:v>26.82</c:v>
                </c:pt>
                <c:pt idx="3586">
                  <c:v>27.46</c:v>
                </c:pt>
                <c:pt idx="3587">
                  <c:v>27.59</c:v>
                </c:pt>
                <c:pt idx="3588">
                  <c:v>27.71</c:v>
                </c:pt>
                <c:pt idx="3589">
                  <c:v>27.45</c:v>
                </c:pt>
                <c:pt idx="3590">
                  <c:v>27.46</c:v>
                </c:pt>
                <c:pt idx="3591">
                  <c:v>28.27</c:v>
                </c:pt>
                <c:pt idx="3592">
                  <c:v>27.97</c:v>
                </c:pt>
                <c:pt idx="3593">
                  <c:v>27.77</c:v>
                </c:pt>
                <c:pt idx="3594">
                  <c:v>27.88</c:v>
                </c:pt>
                <c:pt idx="3595">
                  <c:v>28.19</c:v>
                </c:pt>
                <c:pt idx="3596">
                  <c:v>28.57</c:v>
                </c:pt>
                <c:pt idx="3597">
                  <c:v>29.3</c:v>
                </c:pt>
                <c:pt idx="3598">
                  <c:v>29.8</c:v>
                </c:pt>
                <c:pt idx="3599">
                  <c:v>29.72</c:v>
                </c:pt>
                <c:pt idx="3600">
                  <c:v>29.51</c:v>
                </c:pt>
                <c:pt idx="3601">
                  <c:v>28.85</c:v>
                </c:pt>
                <c:pt idx="3602">
                  <c:v>28.69</c:v>
                </c:pt>
                <c:pt idx="3603">
                  <c:v>29.11</c:v>
                </c:pt>
                <c:pt idx="3604">
                  <c:v>28.92</c:v>
                </c:pt>
                <c:pt idx="3605">
                  <c:v>28.55</c:v>
                </c:pt>
                <c:pt idx="3606">
                  <c:v>28.86</c:v>
                </c:pt>
                <c:pt idx="3607">
                  <c:v>28.95</c:v>
                </c:pt>
                <c:pt idx="3608">
                  <c:v>29.25</c:v>
                </c:pt>
                <c:pt idx="3609">
                  <c:v>28.73</c:v>
                </c:pt>
                <c:pt idx="3610">
                  <c:v>28.55</c:v>
                </c:pt>
                <c:pt idx="3611">
                  <c:v>28.88</c:v>
                </c:pt>
                <c:pt idx="3612">
                  <c:v>29.57</c:v>
                </c:pt>
                <c:pt idx="3613">
                  <c:v>29.03</c:v>
                </c:pt>
                <c:pt idx="3614">
                  <c:v>29.13</c:v>
                </c:pt>
                <c:pt idx="3615">
                  <c:v>28.5</c:v>
                </c:pt>
                <c:pt idx="3616">
                  <c:v>28.13</c:v>
                </c:pt>
                <c:pt idx="3617">
                  <c:v>27.61</c:v>
                </c:pt>
                <c:pt idx="3618">
                  <c:v>26.68</c:v>
                </c:pt>
                <c:pt idx="3619">
                  <c:v>26.24</c:v>
                </c:pt>
                <c:pt idx="3620">
                  <c:v>26.7</c:v>
                </c:pt>
                <c:pt idx="3621">
                  <c:v>26.86</c:v>
                </c:pt>
                <c:pt idx="3622">
                  <c:v>27.36</c:v>
                </c:pt>
                <c:pt idx="3623">
                  <c:v>27.66</c:v>
                </c:pt>
                <c:pt idx="3624">
                  <c:v>26.25</c:v>
                </c:pt>
                <c:pt idx="3625">
                  <c:v>25.68</c:v>
                </c:pt>
                <c:pt idx="3626">
                  <c:v>26.21</c:v>
                </c:pt>
                <c:pt idx="3627">
                  <c:v>25.73</c:v>
                </c:pt>
                <c:pt idx="3628">
                  <c:v>25.56</c:v>
                </c:pt>
                <c:pt idx="3629">
                  <c:v>25.97</c:v>
                </c:pt>
                <c:pt idx="3630">
                  <c:v>25.69</c:v>
                </c:pt>
                <c:pt idx="3631">
                  <c:v>26.55</c:v>
                </c:pt>
                <c:pt idx="3632">
                  <c:v>25.59</c:v>
                </c:pt>
                <c:pt idx="3633">
                  <c:v>24.69</c:v>
                </c:pt>
                <c:pt idx="3634">
                  <c:v>24.44</c:v>
                </c:pt>
                <c:pt idx="3635">
                  <c:v>23.62</c:v>
                </c:pt>
                <c:pt idx="3636">
                  <c:v>24.02</c:v>
                </c:pt>
                <c:pt idx="3637">
                  <c:v>23.58</c:v>
                </c:pt>
                <c:pt idx="3638">
                  <c:v>23.9</c:v>
                </c:pt>
                <c:pt idx="3639">
                  <c:v>23.1</c:v>
                </c:pt>
                <c:pt idx="3640">
                  <c:v>23.35</c:v>
                </c:pt>
                <c:pt idx="3641">
                  <c:v>23.43</c:v>
                </c:pt>
                <c:pt idx="3642">
                  <c:v>24.44</c:v>
                </c:pt>
                <c:pt idx="3643">
                  <c:v>24.37</c:v>
                </c:pt>
                <c:pt idx="3644">
                  <c:v>24.9</c:v>
                </c:pt>
                <c:pt idx="3645">
                  <c:v>24.94</c:v>
                </c:pt>
                <c:pt idx="3646">
                  <c:v>24.82</c:v>
                </c:pt>
                <c:pt idx="3647">
                  <c:v>24.46</c:v>
                </c:pt>
                <c:pt idx="3648">
                  <c:v>24.35</c:v>
                </c:pt>
                <c:pt idx="3649">
                  <c:v>24.23</c:v>
                </c:pt>
                <c:pt idx="3650">
                  <c:v>25.49</c:v>
                </c:pt>
                <c:pt idx="3651">
                  <c:v>25.6</c:v>
                </c:pt>
                <c:pt idx="3652">
                  <c:v>25.39</c:v>
                </c:pt>
                <c:pt idx="3653">
                  <c:v>25.94</c:v>
                </c:pt>
                <c:pt idx="3654">
                  <c:v>25.61</c:v>
                </c:pt>
                <c:pt idx="3655">
                  <c:v>25.28</c:v>
                </c:pt>
                <c:pt idx="3656">
                  <c:v>25.78</c:v>
                </c:pt>
                <c:pt idx="3657">
                  <c:v>25.88</c:v>
                </c:pt>
                <c:pt idx="3658">
                  <c:v>25.71</c:v>
                </c:pt>
                <c:pt idx="3659">
                  <c:v>25.61</c:v>
                </c:pt>
                <c:pt idx="3660">
                  <c:v>25.18</c:v>
                </c:pt>
                <c:pt idx="3661">
                  <c:v>24.68</c:v>
                </c:pt>
                <c:pt idx="3662">
                  <c:v>24.35</c:v>
                </c:pt>
                <c:pt idx="3663">
                  <c:v>25.36</c:v>
                </c:pt>
                <c:pt idx="3664">
                  <c:v>25.71</c:v>
                </c:pt>
                <c:pt idx="3665">
                  <c:v>25.66</c:v>
                </c:pt>
                <c:pt idx="3666">
                  <c:v>26.33</c:v>
                </c:pt>
                <c:pt idx="3667">
                  <c:v>26.22</c:v>
                </c:pt>
                <c:pt idx="3668">
                  <c:v>26.46</c:v>
                </c:pt>
                <c:pt idx="3669">
                  <c:v>26.67</c:v>
                </c:pt>
                <c:pt idx="3670">
                  <c:v>26.7</c:v>
                </c:pt>
                <c:pt idx="3671">
                  <c:v>26.8</c:v>
                </c:pt>
                <c:pt idx="3672">
                  <c:v>26.52</c:v>
                </c:pt>
                <c:pt idx="3673">
                  <c:v>26.27</c:v>
                </c:pt>
                <c:pt idx="3674">
                  <c:v>26.27</c:v>
                </c:pt>
                <c:pt idx="3675">
                  <c:v>26.61</c:v>
                </c:pt>
                <c:pt idx="3676">
                  <c:v>27.54</c:v>
                </c:pt>
                <c:pt idx="3677">
                  <c:v>27.59</c:v>
                </c:pt>
                <c:pt idx="3678">
                  <c:v>29.12</c:v>
                </c:pt>
                <c:pt idx="3679">
                  <c:v>28.24</c:v>
                </c:pt>
                <c:pt idx="3680">
                  <c:v>28.2</c:v>
                </c:pt>
                <c:pt idx="3681">
                  <c:v>29.22</c:v>
                </c:pt>
                <c:pt idx="3682">
                  <c:v>28.32</c:v>
                </c:pt>
                <c:pt idx="3683">
                  <c:v>27.54</c:v>
                </c:pt>
                <c:pt idx="3684">
                  <c:v>25.44</c:v>
                </c:pt>
                <c:pt idx="3685">
                  <c:v>25.57</c:v>
                </c:pt>
                <c:pt idx="3686">
                  <c:v>25.17</c:v>
                </c:pt>
                <c:pt idx="3687">
                  <c:v>20.63</c:v>
                </c:pt>
                <c:pt idx="3688">
                  <c:v>20.13</c:v>
                </c:pt>
                <c:pt idx="3689">
                  <c:v>20.67</c:v>
                </c:pt>
                <c:pt idx="3690">
                  <c:v>21.47</c:v>
                </c:pt>
                <c:pt idx="3691">
                  <c:v>21.87</c:v>
                </c:pt>
                <c:pt idx="3692">
                  <c:v>21.22</c:v>
                </c:pt>
                <c:pt idx="3693">
                  <c:v>21.29</c:v>
                </c:pt>
                <c:pt idx="3694">
                  <c:v>20.63</c:v>
                </c:pt>
                <c:pt idx="3695">
                  <c:v>20.94</c:v>
                </c:pt>
                <c:pt idx="3696">
                  <c:v>21.46</c:v>
                </c:pt>
                <c:pt idx="3697">
                  <c:v>20.91</c:v>
                </c:pt>
                <c:pt idx="3698">
                  <c:v>20.65</c:v>
                </c:pt>
                <c:pt idx="3699">
                  <c:v>21.02</c:v>
                </c:pt>
                <c:pt idx="3700">
                  <c:v>21.38</c:v>
                </c:pt>
                <c:pt idx="3701">
                  <c:v>20.57</c:v>
                </c:pt>
                <c:pt idx="3702">
                  <c:v>20.36</c:v>
                </c:pt>
                <c:pt idx="3703">
                  <c:v>20.47</c:v>
                </c:pt>
                <c:pt idx="3704">
                  <c:v>19.47</c:v>
                </c:pt>
                <c:pt idx="3705">
                  <c:v>19.21</c:v>
                </c:pt>
                <c:pt idx="3706">
                  <c:v>19.91</c:v>
                </c:pt>
                <c:pt idx="3707">
                  <c:v>20.38</c:v>
                </c:pt>
                <c:pt idx="3708">
                  <c:v>20.56</c:v>
                </c:pt>
                <c:pt idx="3709">
                  <c:v>20.37</c:v>
                </c:pt>
                <c:pt idx="3710">
                  <c:v>20.67</c:v>
                </c:pt>
                <c:pt idx="3711">
                  <c:v>20.309999999999999</c:v>
                </c:pt>
                <c:pt idx="3712">
                  <c:v>20.55</c:v>
                </c:pt>
                <c:pt idx="3713">
                  <c:v>20.41</c:v>
                </c:pt>
                <c:pt idx="3714">
                  <c:v>19.63</c:v>
                </c:pt>
                <c:pt idx="3715">
                  <c:v>19.39</c:v>
                </c:pt>
                <c:pt idx="3716">
                  <c:v>18.63</c:v>
                </c:pt>
                <c:pt idx="3717">
                  <c:v>18.78</c:v>
                </c:pt>
                <c:pt idx="3718">
                  <c:v>18.64</c:v>
                </c:pt>
                <c:pt idx="3719">
                  <c:v>18.86</c:v>
                </c:pt>
                <c:pt idx="3720">
                  <c:v>19.54</c:v>
                </c:pt>
                <c:pt idx="3721">
                  <c:v>20.72</c:v>
                </c:pt>
                <c:pt idx="3722">
                  <c:v>19.48</c:v>
                </c:pt>
                <c:pt idx="3723">
                  <c:v>20.47</c:v>
                </c:pt>
                <c:pt idx="3724">
                  <c:v>18.78</c:v>
                </c:pt>
                <c:pt idx="3725">
                  <c:v>16.510000000000002</c:v>
                </c:pt>
                <c:pt idx="3726">
                  <c:v>16.86</c:v>
                </c:pt>
                <c:pt idx="3727">
                  <c:v>16.55</c:v>
                </c:pt>
                <c:pt idx="3728">
                  <c:v>18.82</c:v>
                </c:pt>
                <c:pt idx="3729">
                  <c:v>18.440000000000001</c:v>
                </c:pt>
                <c:pt idx="3730">
                  <c:v>19.649999999999999</c:v>
                </c:pt>
                <c:pt idx="3731">
                  <c:v>19.399999999999999</c:v>
                </c:pt>
                <c:pt idx="3732">
                  <c:v>18.66</c:v>
                </c:pt>
                <c:pt idx="3733">
                  <c:v>19.09</c:v>
                </c:pt>
                <c:pt idx="3734">
                  <c:v>18.809999999999999</c:v>
                </c:pt>
                <c:pt idx="3735">
                  <c:v>18.54</c:v>
                </c:pt>
                <c:pt idx="3736">
                  <c:v>18.920000000000002</c:v>
                </c:pt>
                <c:pt idx="3737">
                  <c:v>20</c:v>
                </c:pt>
                <c:pt idx="3738">
                  <c:v>19.28</c:v>
                </c:pt>
                <c:pt idx="3739">
                  <c:v>19.27</c:v>
                </c:pt>
                <c:pt idx="3740">
                  <c:v>18.57</c:v>
                </c:pt>
                <c:pt idx="3741">
                  <c:v>17.809999999999999</c:v>
                </c:pt>
                <c:pt idx="3742">
                  <c:v>18.03</c:v>
                </c:pt>
                <c:pt idx="3743">
                  <c:v>17.61</c:v>
                </c:pt>
                <c:pt idx="3744">
                  <c:v>18.13</c:v>
                </c:pt>
                <c:pt idx="3745">
                  <c:v>17.8</c:v>
                </c:pt>
                <c:pt idx="3746">
                  <c:v>18.54</c:v>
                </c:pt>
                <c:pt idx="3747">
                  <c:v>18.579999999999998</c:v>
                </c:pt>
                <c:pt idx="3748">
                  <c:v>18.510000000000002</c:v>
                </c:pt>
                <c:pt idx="3749">
                  <c:v>19.03</c:v>
                </c:pt>
                <c:pt idx="3750">
                  <c:v>18.87</c:v>
                </c:pt>
                <c:pt idx="3751">
                  <c:v>18.73</c:v>
                </c:pt>
                <c:pt idx="3752">
                  <c:v>18.649999999999999</c:v>
                </c:pt>
                <c:pt idx="3754">
                  <c:v>18.87</c:v>
                </c:pt>
                <c:pt idx="3755">
                  <c:v>19.77</c:v>
                </c:pt>
                <c:pt idx="3756">
                  <c:v>19.350000000000001</c:v>
                </c:pt>
                <c:pt idx="3757">
                  <c:v>20.13</c:v>
                </c:pt>
                <c:pt idx="3758">
                  <c:v>20.47</c:v>
                </c:pt>
                <c:pt idx="3759">
                  <c:v>21.2</c:v>
                </c:pt>
                <c:pt idx="3760">
                  <c:v>21.08</c:v>
                </c:pt>
                <c:pt idx="3761">
                  <c:v>21.03</c:v>
                </c:pt>
                <c:pt idx="3762">
                  <c:v>20.21</c:v>
                </c:pt>
                <c:pt idx="3763">
                  <c:v>19.71</c:v>
                </c:pt>
                <c:pt idx="3764">
                  <c:v>20.079999999999998</c:v>
                </c:pt>
                <c:pt idx="3765">
                  <c:v>18.89</c:v>
                </c:pt>
                <c:pt idx="3766">
                  <c:v>18.86</c:v>
                </c:pt>
                <c:pt idx="3767">
                  <c:v>18.5</c:v>
                </c:pt>
                <c:pt idx="3768">
                  <c:v>18.2</c:v>
                </c:pt>
                <c:pt idx="3769">
                  <c:v>18.170000000000002</c:v>
                </c:pt>
                <c:pt idx="3770">
                  <c:v>18.32</c:v>
                </c:pt>
                <c:pt idx="3771">
                  <c:v>18.7</c:v>
                </c:pt>
                <c:pt idx="3772">
                  <c:v>18.89</c:v>
                </c:pt>
                <c:pt idx="3773">
                  <c:v>18.91</c:v>
                </c:pt>
                <c:pt idx="3774">
                  <c:v>19.04</c:v>
                </c:pt>
                <c:pt idx="3775">
                  <c:v>19.739999999999998</c:v>
                </c:pt>
                <c:pt idx="3776">
                  <c:v>19.260000000000002</c:v>
                </c:pt>
                <c:pt idx="3777">
                  <c:v>18.71</c:v>
                </c:pt>
                <c:pt idx="3778">
                  <c:v>19.07</c:v>
                </c:pt>
                <c:pt idx="3779">
                  <c:v>19.7</c:v>
                </c:pt>
                <c:pt idx="3780">
                  <c:v>20.260000000000002</c:v>
                </c:pt>
                <c:pt idx="3781">
                  <c:v>19.899999999999999</c:v>
                </c:pt>
                <c:pt idx="3782">
                  <c:v>19.97</c:v>
                </c:pt>
                <c:pt idx="3783">
                  <c:v>19.420000000000002</c:v>
                </c:pt>
                <c:pt idx="3784">
                  <c:v>20.010000000000002</c:v>
                </c:pt>
                <c:pt idx="3785">
                  <c:v>20.079999999999998</c:v>
                </c:pt>
                <c:pt idx="3786">
                  <c:v>21.75</c:v>
                </c:pt>
                <c:pt idx="3787">
                  <c:v>21.41</c:v>
                </c:pt>
                <c:pt idx="3788">
                  <c:v>20.97</c:v>
                </c:pt>
                <c:pt idx="3789">
                  <c:v>20.76</c:v>
                </c:pt>
                <c:pt idx="3790">
                  <c:v>20.12</c:v>
                </c:pt>
                <c:pt idx="3791">
                  <c:v>20.18</c:v>
                </c:pt>
                <c:pt idx="3792">
                  <c:v>19.440000000000001</c:v>
                </c:pt>
                <c:pt idx="3793">
                  <c:v>20.21</c:v>
                </c:pt>
                <c:pt idx="3794">
                  <c:v>20.14</c:v>
                </c:pt>
                <c:pt idx="3795">
                  <c:v>19.78</c:v>
                </c:pt>
                <c:pt idx="3796">
                  <c:v>19.95</c:v>
                </c:pt>
                <c:pt idx="3797">
                  <c:v>20.73</c:v>
                </c:pt>
                <c:pt idx="3798">
                  <c:v>20.73</c:v>
                </c:pt>
                <c:pt idx="3799">
                  <c:v>21.83</c:v>
                </c:pt>
                <c:pt idx="3800">
                  <c:v>21.59</c:v>
                </c:pt>
                <c:pt idx="3801">
                  <c:v>22.25</c:v>
                </c:pt>
                <c:pt idx="3802">
                  <c:v>22.11</c:v>
                </c:pt>
                <c:pt idx="3803">
                  <c:v>23.1</c:v>
                </c:pt>
                <c:pt idx="3804">
                  <c:v>22.32</c:v>
                </c:pt>
                <c:pt idx="3805">
                  <c:v>23.14</c:v>
                </c:pt>
                <c:pt idx="3806">
                  <c:v>22.7</c:v>
                </c:pt>
                <c:pt idx="3807">
                  <c:v>23.6</c:v>
                </c:pt>
                <c:pt idx="3808">
                  <c:v>23.76</c:v>
                </c:pt>
                <c:pt idx="3809">
                  <c:v>23.9</c:v>
                </c:pt>
                <c:pt idx="3810">
                  <c:v>23.8</c:v>
                </c:pt>
                <c:pt idx="3811">
                  <c:v>24.51</c:v>
                </c:pt>
                <c:pt idx="3812">
                  <c:v>24.78</c:v>
                </c:pt>
                <c:pt idx="3813">
                  <c:v>24.25</c:v>
                </c:pt>
                <c:pt idx="3814">
                  <c:v>24.83</c:v>
                </c:pt>
                <c:pt idx="3815">
                  <c:v>24.75</c:v>
                </c:pt>
                <c:pt idx="3816">
                  <c:v>24.6</c:v>
                </c:pt>
                <c:pt idx="3817">
                  <c:v>25.13</c:v>
                </c:pt>
                <c:pt idx="3818">
                  <c:v>25.34</c:v>
                </c:pt>
                <c:pt idx="3819">
                  <c:v>25.34</c:v>
                </c:pt>
                <c:pt idx="3820">
                  <c:v>26.06</c:v>
                </c:pt>
                <c:pt idx="3821">
                  <c:v>26.97</c:v>
                </c:pt>
                <c:pt idx="3822">
                  <c:v>26.72</c:v>
                </c:pt>
                <c:pt idx="3823">
                  <c:v>26.97</c:v>
                </c:pt>
                <c:pt idx="3824">
                  <c:v>25.39</c:v>
                </c:pt>
                <c:pt idx="3825">
                  <c:v>26.36</c:v>
                </c:pt>
                <c:pt idx="3826">
                  <c:v>25.48</c:v>
                </c:pt>
                <c:pt idx="3827">
                  <c:v>25.13</c:v>
                </c:pt>
                <c:pt idx="3828">
                  <c:v>24.22</c:v>
                </c:pt>
                <c:pt idx="3829">
                  <c:v>23.25</c:v>
                </c:pt>
                <c:pt idx="3830">
                  <c:v>23.39</c:v>
                </c:pt>
                <c:pt idx="3831">
                  <c:v>24.03</c:v>
                </c:pt>
                <c:pt idx="3832">
                  <c:v>25.26</c:v>
                </c:pt>
                <c:pt idx="3833">
                  <c:v>25.9</c:v>
                </c:pt>
                <c:pt idx="3834">
                  <c:v>25.86</c:v>
                </c:pt>
                <c:pt idx="3835">
                  <c:v>25.96</c:v>
                </c:pt>
                <c:pt idx="3836">
                  <c:v>26.26</c:v>
                </c:pt>
                <c:pt idx="3837">
                  <c:v>26.2</c:v>
                </c:pt>
                <c:pt idx="3838">
                  <c:v>26.47</c:v>
                </c:pt>
                <c:pt idx="3839">
                  <c:v>26.32</c:v>
                </c:pt>
                <c:pt idx="3840">
                  <c:v>26.85</c:v>
                </c:pt>
                <c:pt idx="3841">
                  <c:v>26.98</c:v>
                </c:pt>
                <c:pt idx="3842">
                  <c:v>26.67</c:v>
                </c:pt>
                <c:pt idx="3843">
                  <c:v>25.73</c:v>
                </c:pt>
                <c:pt idx="3844">
                  <c:v>25.8</c:v>
                </c:pt>
                <c:pt idx="3846">
                  <c:v>25.53</c:v>
                </c:pt>
                <c:pt idx="3847">
                  <c:v>26.09</c:v>
                </c:pt>
                <c:pt idx="3848">
                  <c:v>26.09</c:v>
                </c:pt>
                <c:pt idx="3849">
                  <c:v>26.89</c:v>
                </c:pt>
                <c:pt idx="3850">
                  <c:v>26.3</c:v>
                </c:pt>
                <c:pt idx="3851">
                  <c:v>27.12</c:v>
                </c:pt>
                <c:pt idx="3852">
                  <c:v>27.17</c:v>
                </c:pt>
                <c:pt idx="3853">
                  <c:v>25.71</c:v>
                </c:pt>
                <c:pt idx="3854">
                  <c:v>25.45</c:v>
                </c:pt>
                <c:pt idx="3855">
                  <c:v>25.97</c:v>
                </c:pt>
                <c:pt idx="3856">
                  <c:v>24.99</c:v>
                </c:pt>
                <c:pt idx="3857">
                  <c:v>24.32</c:v>
                </c:pt>
                <c:pt idx="3858">
                  <c:v>24.01</c:v>
                </c:pt>
                <c:pt idx="3859">
                  <c:v>23.76</c:v>
                </c:pt>
                <c:pt idx="3860">
                  <c:v>23.52</c:v>
                </c:pt>
                <c:pt idx="3861">
                  <c:v>24.71</c:v>
                </c:pt>
                <c:pt idx="3862">
                  <c:v>24.18</c:v>
                </c:pt>
                <c:pt idx="3863">
                  <c:v>23.72</c:v>
                </c:pt>
                <c:pt idx="3864">
                  <c:v>23.87</c:v>
                </c:pt>
                <c:pt idx="3867">
                  <c:v>23.19</c:v>
                </c:pt>
                <c:pt idx="3868">
                  <c:v>22.79</c:v>
                </c:pt>
                <c:pt idx="3869">
                  <c:v>22.99</c:v>
                </c:pt>
                <c:pt idx="3870">
                  <c:v>22.83</c:v>
                </c:pt>
                <c:pt idx="3871">
                  <c:v>22.37</c:v>
                </c:pt>
                <c:pt idx="3872">
                  <c:v>23.09</c:v>
                </c:pt>
                <c:pt idx="3873">
                  <c:v>23.72</c:v>
                </c:pt>
                <c:pt idx="3874">
                  <c:v>23.97</c:v>
                </c:pt>
                <c:pt idx="3875">
                  <c:v>24.69</c:v>
                </c:pt>
                <c:pt idx="3876">
                  <c:v>24.64</c:v>
                </c:pt>
                <c:pt idx="3877">
                  <c:v>24.85</c:v>
                </c:pt>
                <c:pt idx="3878">
                  <c:v>24.42</c:v>
                </c:pt>
                <c:pt idx="3879">
                  <c:v>24.14</c:v>
                </c:pt>
                <c:pt idx="3880">
                  <c:v>24.99</c:v>
                </c:pt>
                <c:pt idx="3881">
                  <c:v>25.32</c:v>
                </c:pt>
                <c:pt idx="3882">
                  <c:v>24.75</c:v>
                </c:pt>
                <c:pt idx="3883">
                  <c:v>25.39</c:v>
                </c:pt>
                <c:pt idx="3884">
                  <c:v>25.33</c:v>
                </c:pt>
                <c:pt idx="3885">
                  <c:v>25.65</c:v>
                </c:pt>
                <c:pt idx="3886">
                  <c:v>25.64</c:v>
                </c:pt>
                <c:pt idx="3887">
                  <c:v>25.59</c:v>
                </c:pt>
                <c:pt idx="3888">
                  <c:v>25.51</c:v>
                </c:pt>
                <c:pt idx="3889">
                  <c:v>25.75</c:v>
                </c:pt>
                <c:pt idx="3890">
                  <c:v>25.08</c:v>
                </c:pt>
                <c:pt idx="3891">
                  <c:v>24.9</c:v>
                </c:pt>
                <c:pt idx="3892">
                  <c:v>25.82</c:v>
                </c:pt>
                <c:pt idx="3893">
                  <c:v>25.83</c:v>
                </c:pt>
                <c:pt idx="3894">
                  <c:v>26.11</c:v>
                </c:pt>
                <c:pt idx="3895">
                  <c:v>26.16</c:v>
                </c:pt>
                <c:pt idx="3896">
                  <c:v>25.94</c:v>
                </c:pt>
                <c:pt idx="3897">
                  <c:v>26.19</c:v>
                </c:pt>
                <c:pt idx="3898">
                  <c:v>26.72</c:v>
                </c:pt>
                <c:pt idx="3899">
                  <c:v>26.37</c:v>
                </c:pt>
                <c:pt idx="3900">
                  <c:v>25.7</c:v>
                </c:pt>
                <c:pt idx="3901">
                  <c:v>25.65</c:v>
                </c:pt>
                <c:pt idx="3902">
                  <c:v>25.43</c:v>
                </c:pt>
                <c:pt idx="3903">
                  <c:v>25.36</c:v>
                </c:pt>
                <c:pt idx="3904">
                  <c:v>25.1</c:v>
                </c:pt>
                <c:pt idx="3905">
                  <c:v>25.2</c:v>
                </c:pt>
                <c:pt idx="3906">
                  <c:v>25.95</c:v>
                </c:pt>
                <c:pt idx="3907">
                  <c:v>26.28</c:v>
                </c:pt>
                <c:pt idx="3908">
                  <c:v>25.79</c:v>
                </c:pt>
                <c:pt idx="3909">
                  <c:v>25.17</c:v>
                </c:pt>
                <c:pt idx="3910">
                  <c:v>25.2</c:v>
                </c:pt>
                <c:pt idx="3911">
                  <c:v>25.69</c:v>
                </c:pt>
                <c:pt idx="3912">
                  <c:v>25.7</c:v>
                </c:pt>
                <c:pt idx="3913">
                  <c:v>25.51</c:v>
                </c:pt>
                <c:pt idx="3914">
                  <c:v>25.49</c:v>
                </c:pt>
                <c:pt idx="3915">
                  <c:v>25.63</c:v>
                </c:pt>
                <c:pt idx="3916">
                  <c:v>26.11</c:v>
                </c:pt>
                <c:pt idx="3917">
                  <c:v>26.47</c:v>
                </c:pt>
                <c:pt idx="3918">
                  <c:v>26.66</c:v>
                </c:pt>
                <c:pt idx="3919">
                  <c:v>27.33</c:v>
                </c:pt>
                <c:pt idx="3920">
                  <c:v>27.44</c:v>
                </c:pt>
                <c:pt idx="3921">
                  <c:v>27.63</c:v>
                </c:pt>
                <c:pt idx="3922">
                  <c:v>27.53</c:v>
                </c:pt>
                <c:pt idx="3923">
                  <c:v>27.81</c:v>
                </c:pt>
                <c:pt idx="3924">
                  <c:v>27.51</c:v>
                </c:pt>
                <c:pt idx="3925">
                  <c:v>27.56</c:v>
                </c:pt>
                <c:pt idx="3926">
                  <c:v>27.89</c:v>
                </c:pt>
                <c:pt idx="3927">
                  <c:v>27.54</c:v>
                </c:pt>
                <c:pt idx="3928">
                  <c:v>27.11</c:v>
                </c:pt>
                <c:pt idx="3929">
                  <c:v>27.56</c:v>
                </c:pt>
                <c:pt idx="3930">
                  <c:v>27.45</c:v>
                </c:pt>
                <c:pt idx="3931">
                  <c:v>26.58</c:v>
                </c:pt>
                <c:pt idx="3932">
                  <c:v>27.31</c:v>
                </c:pt>
                <c:pt idx="3933">
                  <c:v>27.54</c:v>
                </c:pt>
                <c:pt idx="3934">
                  <c:v>28.36</c:v>
                </c:pt>
                <c:pt idx="3935">
                  <c:v>28.67</c:v>
                </c:pt>
                <c:pt idx="3936">
                  <c:v>28.92</c:v>
                </c:pt>
                <c:pt idx="3937">
                  <c:v>28.68</c:v>
                </c:pt>
                <c:pt idx="3938">
                  <c:v>27.76</c:v>
                </c:pt>
                <c:pt idx="3939">
                  <c:v>28.53</c:v>
                </c:pt>
                <c:pt idx="3940">
                  <c:v>28.38</c:v>
                </c:pt>
                <c:pt idx="3941">
                  <c:v>27.76</c:v>
                </c:pt>
                <c:pt idx="3942">
                  <c:v>28.41</c:v>
                </c:pt>
                <c:pt idx="3943">
                  <c:v>28.45</c:v>
                </c:pt>
                <c:pt idx="3944">
                  <c:v>28.61</c:v>
                </c:pt>
                <c:pt idx="3945">
                  <c:v>29.36</c:v>
                </c:pt>
                <c:pt idx="3946">
                  <c:v>29.47</c:v>
                </c:pt>
                <c:pt idx="3947">
                  <c:v>29.11</c:v>
                </c:pt>
                <c:pt idx="3948">
                  <c:v>28.93</c:v>
                </c:pt>
                <c:pt idx="3949">
                  <c:v>29</c:v>
                </c:pt>
                <c:pt idx="3950">
                  <c:v>29.11</c:v>
                </c:pt>
                <c:pt idx="3951">
                  <c:v>29.42</c:v>
                </c:pt>
                <c:pt idx="3952">
                  <c:v>29.14</c:v>
                </c:pt>
                <c:pt idx="3953">
                  <c:v>28.46</c:v>
                </c:pt>
                <c:pt idx="3954">
                  <c:v>28.32</c:v>
                </c:pt>
                <c:pt idx="3955">
                  <c:v>28.38</c:v>
                </c:pt>
                <c:pt idx="3956">
                  <c:v>28.28</c:v>
                </c:pt>
                <c:pt idx="3957">
                  <c:v>28.29</c:v>
                </c:pt>
                <c:pt idx="3958">
                  <c:v>27.7</c:v>
                </c:pt>
                <c:pt idx="3959">
                  <c:v>28.18</c:v>
                </c:pt>
                <c:pt idx="3960">
                  <c:v>28.56</c:v>
                </c:pt>
                <c:pt idx="3961">
                  <c:v>28.66</c:v>
                </c:pt>
                <c:pt idx="3962">
                  <c:v>28.61</c:v>
                </c:pt>
                <c:pt idx="3963">
                  <c:v>28.22</c:v>
                </c:pt>
                <c:pt idx="3964">
                  <c:v>28.2</c:v>
                </c:pt>
                <c:pt idx="3965">
                  <c:v>27.01</c:v>
                </c:pt>
                <c:pt idx="3966">
                  <c:v>26.69</c:v>
                </c:pt>
                <c:pt idx="3967">
                  <c:v>26.68</c:v>
                </c:pt>
                <c:pt idx="3968">
                  <c:v>26.78</c:v>
                </c:pt>
                <c:pt idx="3969">
                  <c:v>25.96</c:v>
                </c:pt>
                <c:pt idx="3970">
                  <c:v>25.44</c:v>
                </c:pt>
                <c:pt idx="3971">
                  <c:v>25.71</c:v>
                </c:pt>
                <c:pt idx="3972">
                  <c:v>25.29</c:v>
                </c:pt>
                <c:pt idx="3973">
                  <c:v>25.51</c:v>
                </c:pt>
                <c:pt idx="3974">
                  <c:v>25.78</c:v>
                </c:pt>
                <c:pt idx="3975">
                  <c:v>25.21</c:v>
                </c:pt>
                <c:pt idx="3976">
                  <c:v>24.66</c:v>
                </c:pt>
                <c:pt idx="3977">
                  <c:v>23.73</c:v>
                </c:pt>
                <c:pt idx="3978">
                  <c:v>24.36</c:v>
                </c:pt>
                <c:pt idx="3979">
                  <c:v>23.54</c:v>
                </c:pt>
                <c:pt idx="3980">
                  <c:v>23.86</c:v>
                </c:pt>
                <c:pt idx="3981">
                  <c:v>24.01</c:v>
                </c:pt>
                <c:pt idx="3982">
                  <c:v>22.96</c:v>
                </c:pt>
                <c:pt idx="3983">
                  <c:v>22.82</c:v>
                </c:pt>
                <c:pt idx="3984">
                  <c:v>23.33</c:v>
                </c:pt>
                <c:pt idx="3985">
                  <c:v>23.41</c:v>
                </c:pt>
                <c:pt idx="3986">
                  <c:v>24.05</c:v>
                </c:pt>
                <c:pt idx="3987">
                  <c:v>24.05</c:v>
                </c:pt>
                <c:pt idx="3988">
                  <c:v>24.52</c:v>
                </c:pt>
                <c:pt idx="3989">
                  <c:v>24.79</c:v>
                </c:pt>
                <c:pt idx="3990">
                  <c:v>24.85</c:v>
                </c:pt>
                <c:pt idx="3991">
                  <c:v>24.56</c:v>
                </c:pt>
                <c:pt idx="3992">
                  <c:v>25.11</c:v>
                </c:pt>
                <c:pt idx="3993">
                  <c:v>25.7</c:v>
                </c:pt>
                <c:pt idx="3994">
                  <c:v>25.74</c:v>
                </c:pt>
                <c:pt idx="3995">
                  <c:v>25.73</c:v>
                </c:pt>
                <c:pt idx="3996">
                  <c:v>26.09</c:v>
                </c:pt>
                <c:pt idx="3997">
                  <c:v>25.99</c:v>
                </c:pt>
                <c:pt idx="3998">
                  <c:v>26.07</c:v>
                </c:pt>
                <c:pt idx="3999">
                  <c:v>25.67</c:v>
                </c:pt>
                <c:pt idx="4000">
                  <c:v>26.06</c:v>
                </c:pt>
                <c:pt idx="4001">
                  <c:v>26.35</c:v>
                </c:pt>
                <c:pt idx="4002">
                  <c:v>26.85</c:v>
                </c:pt>
                <c:pt idx="4003">
                  <c:v>27.29</c:v>
                </c:pt>
                <c:pt idx="4004">
                  <c:v>27.64</c:v>
                </c:pt>
                <c:pt idx="4005">
                  <c:v>28.73</c:v>
                </c:pt>
                <c:pt idx="4006">
                  <c:v>29.25</c:v>
                </c:pt>
                <c:pt idx="4007">
                  <c:v>29.95</c:v>
                </c:pt>
                <c:pt idx="4008">
                  <c:v>30.26</c:v>
                </c:pt>
                <c:pt idx="4009">
                  <c:v>29.59</c:v>
                </c:pt>
                <c:pt idx="4010">
                  <c:v>30.61</c:v>
                </c:pt>
                <c:pt idx="4011">
                  <c:v>30.93</c:v>
                </c:pt>
                <c:pt idx="4013">
                  <c:v>31.49</c:v>
                </c:pt>
                <c:pt idx="4014">
                  <c:v>32.020000000000003</c:v>
                </c:pt>
                <c:pt idx="4015">
                  <c:v>30.12</c:v>
                </c:pt>
                <c:pt idx="4016">
                  <c:v>30.32</c:v>
                </c:pt>
                <c:pt idx="4017">
                  <c:v>31.43</c:v>
                </c:pt>
                <c:pt idx="4018">
                  <c:v>31.43</c:v>
                </c:pt>
                <c:pt idx="4019">
                  <c:v>30.78</c:v>
                </c:pt>
                <c:pt idx="4020">
                  <c:v>29.3</c:v>
                </c:pt>
                <c:pt idx="4021">
                  <c:v>30.26</c:v>
                </c:pt>
                <c:pt idx="4022">
                  <c:v>30.07</c:v>
                </c:pt>
                <c:pt idx="4023">
                  <c:v>30.46</c:v>
                </c:pt>
                <c:pt idx="4024">
                  <c:v>31.36</c:v>
                </c:pt>
                <c:pt idx="4025">
                  <c:v>31.73</c:v>
                </c:pt>
                <c:pt idx="4026">
                  <c:v>32.29</c:v>
                </c:pt>
                <c:pt idx="4027">
                  <c:v>31.57</c:v>
                </c:pt>
                <c:pt idx="4028">
                  <c:v>32.229999999999997</c:v>
                </c:pt>
                <c:pt idx="4029">
                  <c:v>31.72</c:v>
                </c:pt>
                <c:pt idx="4030">
                  <c:v>32.07</c:v>
                </c:pt>
                <c:pt idx="4031">
                  <c:v>31.4</c:v>
                </c:pt>
                <c:pt idx="4032">
                  <c:v>31.62</c:v>
                </c:pt>
                <c:pt idx="4033">
                  <c:v>31.02</c:v>
                </c:pt>
                <c:pt idx="4034">
                  <c:v>30.73</c:v>
                </c:pt>
                <c:pt idx="4035">
                  <c:v>31.26</c:v>
                </c:pt>
                <c:pt idx="4036">
                  <c:v>31.42</c:v>
                </c:pt>
                <c:pt idx="4037">
                  <c:v>31.57</c:v>
                </c:pt>
                <c:pt idx="4038">
                  <c:v>30.95</c:v>
                </c:pt>
                <c:pt idx="4039">
                  <c:v>31.13</c:v>
                </c:pt>
                <c:pt idx="4040">
                  <c:v>31.77</c:v>
                </c:pt>
                <c:pt idx="4041">
                  <c:v>31.81</c:v>
                </c:pt>
                <c:pt idx="4042">
                  <c:v>32.229999999999997</c:v>
                </c:pt>
                <c:pt idx="4043">
                  <c:v>32.47</c:v>
                </c:pt>
                <c:pt idx="4044">
                  <c:v>32.51</c:v>
                </c:pt>
                <c:pt idx="4045">
                  <c:v>32.46</c:v>
                </c:pt>
                <c:pt idx="4046">
                  <c:v>33.229999999999997</c:v>
                </c:pt>
                <c:pt idx="4047">
                  <c:v>33.26</c:v>
                </c:pt>
                <c:pt idx="4048">
                  <c:v>33.06</c:v>
                </c:pt>
                <c:pt idx="4049">
                  <c:v>33.26</c:v>
                </c:pt>
                <c:pt idx="4050">
                  <c:v>33.159999999999997</c:v>
                </c:pt>
                <c:pt idx="4051">
                  <c:v>32.76</c:v>
                </c:pt>
                <c:pt idx="4052">
                  <c:v>32.76</c:v>
                </c:pt>
                <c:pt idx="4053">
                  <c:v>33.409999999999997</c:v>
                </c:pt>
                <c:pt idx="4054">
                  <c:v>33.64</c:v>
                </c:pt>
                <c:pt idx="4055">
                  <c:v>33.46</c:v>
                </c:pt>
                <c:pt idx="4056">
                  <c:v>34.090000000000003</c:v>
                </c:pt>
                <c:pt idx="4057">
                  <c:v>34</c:v>
                </c:pt>
                <c:pt idx="4058">
                  <c:v>33.4</c:v>
                </c:pt>
                <c:pt idx="4059">
                  <c:v>34.369999999999997</c:v>
                </c:pt>
                <c:pt idx="4060">
                  <c:v>33.92</c:v>
                </c:pt>
                <c:pt idx="4061">
                  <c:v>34.39</c:v>
                </c:pt>
                <c:pt idx="4062">
                  <c:v>34.47</c:v>
                </c:pt>
                <c:pt idx="4063">
                  <c:v>34.94</c:v>
                </c:pt>
                <c:pt idx="4064">
                  <c:v>34.06</c:v>
                </c:pt>
                <c:pt idx="4065">
                  <c:v>34.159999999999997</c:v>
                </c:pt>
                <c:pt idx="4066">
                  <c:v>33.979999999999997</c:v>
                </c:pt>
                <c:pt idx="4067">
                  <c:v>31.48</c:v>
                </c:pt>
                <c:pt idx="4068">
                  <c:v>30.35</c:v>
                </c:pt>
                <c:pt idx="4069">
                  <c:v>28.55</c:v>
                </c:pt>
                <c:pt idx="4070">
                  <c:v>28.4</c:v>
                </c:pt>
                <c:pt idx="4071">
                  <c:v>28</c:v>
                </c:pt>
                <c:pt idx="4072">
                  <c:v>25.59</c:v>
                </c:pt>
                <c:pt idx="4073">
                  <c:v>26.54</c:v>
                </c:pt>
                <c:pt idx="4074">
                  <c:v>27.28</c:v>
                </c:pt>
                <c:pt idx="4075">
                  <c:v>25.98</c:v>
                </c:pt>
                <c:pt idx="4076">
                  <c:v>27.29</c:v>
                </c:pt>
                <c:pt idx="4077">
                  <c:v>27.66</c:v>
                </c:pt>
                <c:pt idx="4078">
                  <c:v>28.05</c:v>
                </c:pt>
                <c:pt idx="4079">
                  <c:v>27.94</c:v>
                </c:pt>
                <c:pt idx="4080">
                  <c:v>26.29</c:v>
                </c:pt>
                <c:pt idx="4081">
                  <c:v>26.75</c:v>
                </c:pt>
                <c:pt idx="4082">
                  <c:v>25.62</c:v>
                </c:pt>
                <c:pt idx="4083">
                  <c:v>25.27</c:v>
                </c:pt>
                <c:pt idx="4084">
                  <c:v>24.88</c:v>
                </c:pt>
                <c:pt idx="4085">
                  <c:v>25.11</c:v>
                </c:pt>
                <c:pt idx="4086">
                  <c:v>25.16</c:v>
                </c:pt>
                <c:pt idx="4087">
                  <c:v>24.39</c:v>
                </c:pt>
                <c:pt idx="4088">
                  <c:v>24.72</c:v>
                </c:pt>
                <c:pt idx="4089">
                  <c:v>24.74</c:v>
                </c:pt>
                <c:pt idx="4090">
                  <c:v>24.86</c:v>
                </c:pt>
                <c:pt idx="4091">
                  <c:v>25.36</c:v>
                </c:pt>
                <c:pt idx="4092">
                  <c:v>25.76</c:v>
                </c:pt>
                <c:pt idx="4093">
                  <c:v>25.76</c:v>
                </c:pt>
                <c:pt idx="4094">
                  <c:v>25.72</c:v>
                </c:pt>
                <c:pt idx="4095">
                  <c:v>24.56</c:v>
                </c:pt>
                <c:pt idx="4096">
                  <c:v>24.06</c:v>
                </c:pt>
                <c:pt idx="4097">
                  <c:v>24.29</c:v>
                </c:pt>
                <c:pt idx="4098">
                  <c:v>23.42</c:v>
                </c:pt>
                <c:pt idx="4099">
                  <c:v>23.23</c:v>
                </c:pt>
                <c:pt idx="4100">
                  <c:v>23.6</c:v>
                </c:pt>
                <c:pt idx="4101">
                  <c:v>23.79</c:v>
                </c:pt>
                <c:pt idx="4102">
                  <c:v>23.73</c:v>
                </c:pt>
                <c:pt idx="4103">
                  <c:v>23.59</c:v>
                </c:pt>
                <c:pt idx="4104">
                  <c:v>23.91</c:v>
                </c:pt>
                <c:pt idx="4105">
                  <c:v>24.01</c:v>
                </c:pt>
                <c:pt idx="4106">
                  <c:v>24.48</c:v>
                </c:pt>
                <c:pt idx="4107">
                  <c:v>25.55</c:v>
                </c:pt>
                <c:pt idx="4108">
                  <c:v>25.69</c:v>
                </c:pt>
                <c:pt idx="4109">
                  <c:v>25.45</c:v>
                </c:pt>
                <c:pt idx="4110">
                  <c:v>25.98</c:v>
                </c:pt>
                <c:pt idx="4111">
                  <c:v>26.77</c:v>
                </c:pt>
                <c:pt idx="4112">
                  <c:v>27.18</c:v>
                </c:pt>
                <c:pt idx="4113">
                  <c:v>27.23</c:v>
                </c:pt>
                <c:pt idx="4114">
                  <c:v>26.69</c:v>
                </c:pt>
                <c:pt idx="4115">
                  <c:v>27.58</c:v>
                </c:pt>
                <c:pt idx="4116">
                  <c:v>27.32</c:v>
                </c:pt>
                <c:pt idx="4117">
                  <c:v>27.14</c:v>
                </c:pt>
                <c:pt idx="4118">
                  <c:v>26.78</c:v>
                </c:pt>
                <c:pt idx="4119">
                  <c:v>26.55</c:v>
                </c:pt>
                <c:pt idx="4120">
                  <c:v>26.48</c:v>
                </c:pt>
                <c:pt idx="4121">
                  <c:v>26.39</c:v>
                </c:pt>
                <c:pt idx="4122">
                  <c:v>26.58</c:v>
                </c:pt>
                <c:pt idx="4123">
                  <c:v>27.56</c:v>
                </c:pt>
                <c:pt idx="4124">
                  <c:v>27.99</c:v>
                </c:pt>
                <c:pt idx="4125">
                  <c:v>27.49</c:v>
                </c:pt>
                <c:pt idx="4126">
                  <c:v>28.16</c:v>
                </c:pt>
                <c:pt idx="4127">
                  <c:v>28.38</c:v>
                </c:pt>
                <c:pt idx="4128">
                  <c:v>28.62</c:v>
                </c:pt>
                <c:pt idx="4129">
                  <c:v>28.44</c:v>
                </c:pt>
                <c:pt idx="4130">
                  <c:v>28.97</c:v>
                </c:pt>
                <c:pt idx="4131">
                  <c:v>28.48</c:v>
                </c:pt>
                <c:pt idx="4132">
                  <c:v>27.39</c:v>
                </c:pt>
                <c:pt idx="4133">
                  <c:v>27.5</c:v>
                </c:pt>
                <c:pt idx="4134">
                  <c:v>27.14</c:v>
                </c:pt>
                <c:pt idx="4135">
                  <c:v>26.43</c:v>
                </c:pt>
                <c:pt idx="4136">
                  <c:v>26.21</c:v>
                </c:pt>
                <c:pt idx="4137">
                  <c:v>27.13</c:v>
                </c:pt>
                <c:pt idx="4138">
                  <c:v>27.13</c:v>
                </c:pt>
                <c:pt idx="4139">
                  <c:v>26.96</c:v>
                </c:pt>
                <c:pt idx="4140">
                  <c:v>27.34</c:v>
                </c:pt>
                <c:pt idx="4141">
                  <c:v>27.06</c:v>
                </c:pt>
                <c:pt idx="4142">
                  <c:v>27.45</c:v>
                </c:pt>
                <c:pt idx="4143">
                  <c:v>28.88</c:v>
                </c:pt>
                <c:pt idx="4144">
                  <c:v>28.33</c:v>
                </c:pt>
                <c:pt idx="4145">
                  <c:v>28.2</c:v>
                </c:pt>
                <c:pt idx="4146">
                  <c:v>28.63</c:v>
                </c:pt>
                <c:pt idx="4147">
                  <c:v>27.97</c:v>
                </c:pt>
                <c:pt idx="4148">
                  <c:v>27.23</c:v>
                </c:pt>
                <c:pt idx="4149">
                  <c:v>27.95</c:v>
                </c:pt>
                <c:pt idx="4150">
                  <c:v>28.21</c:v>
                </c:pt>
                <c:pt idx="4151">
                  <c:v>29.37</c:v>
                </c:pt>
                <c:pt idx="4152">
                  <c:v>29.36</c:v>
                </c:pt>
                <c:pt idx="4153">
                  <c:v>28.52</c:v>
                </c:pt>
                <c:pt idx="4154">
                  <c:v>28.87</c:v>
                </c:pt>
                <c:pt idx="4155">
                  <c:v>28.51</c:v>
                </c:pt>
                <c:pt idx="4156">
                  <c:v>28.59</c:v>
                </c:pt>
                <c:pt idx="4157">
                  <c:v>29.2</c:v>
                </c:pt>
                <c:pt idx="4158">
                  <c:v>28.01</c:v>
                </c:pt>
                <c:pt idx="4159">
                  <c:v>28.4</c:v>
                </c:pt>
                <c:pt idx="4160">
                  <c:v>27.67</c:v>
                </c:pt>
                <c:pt idx="4161">
                  <c:v>27.73</c:v>
                </c:pt>
                <c:pt idx="4162">
                  <c:v>28.3</c:v>
                </c:pt>
                <c:pt idx="4163">
                  <c:v>27.71</c:v>
                </c:pt>
                <c:pt idx="4164">
                  <c:v>28.27</c:v>
                </c:pt>
                <c:pt idx="4165">
                  <c:v>28.31</c:v>
                </c:pt>
                <c:pt idx="4166">
                  <c:v>28.68</c:v>
                </c:pt>
                <c:pt idx="4167">
                  <c:v>29.63</c:v>
                </c:pt>
                <c:pt idx="4168">
                  <c:v>29.91</c:v>
                </c:pt>
                <c:pt idx="4169">
                  <c:v>30.37</c:v>
                </c:pt>
                <c:pt idx="4170">
                  <c:v>30.01</c:v>
                </c:pt>
                <c:pt idx="4171">
                  <c:v>30.06</c:v>
                </c:pt>
                <c:pt idx="4172">
                  <c:v>30.59</c:v>
                </c:pt>
                <c:pt idx="4173">
                  <c:v>30.05</c:v>
                </c:pt>
                <c:pt idx="4174">
                  <c:v>30.13</c:v>
                </c:pt>
                <c:pt idx="4175">
                  <c:v>29.66</c:v>
                </c:pt>
                <c:pt idx="4176">
                  <c:v>28.96</c:v>
                </c:pt>
                <c:pt idx="4177">
                  <c:v>29.18</c:v>
                </c:pt>
                <c:pt idx="4178">
                  <c:v>29.88</c:v>
                </c:pt>
                <c:pt idx="4179">
                  <c:v>29.18</c:v>
                </c:pt>
                <c:pt idx="4180">
                  <c:v>29.28</c:v>
                </c:pt>
                <c:pt idx="4181">
                  <c:v>29.95</c:v>
                </c:pt>
                <c:pt idx="4182">
                  <c:v>30.22</c:v>
                </c:pt>
                <c:pt idx="4183">
                  <c:v>29.98</c:v>
                </c:pt>
                <c:pt idx="4184">
                  <c:v>30.08</c:v>
                </c:pt>
                <c:pt idx="4185">
                  <c:v>30.05</c:v>
                </c:pt>
                <c:pt idx="4186">
                  <c:v>30.1</c:v>
                </c:pt>
                <c:pt idx="4187">
                  <c:v>30.38</c:v>
                </c:pt>
                <c:pt idx="4188">
                  <c:v>29.64</c:v>
                </c:pt>
                <c:pt idx="4189">
                  <c:v>28.08</c:v>
                </c:pt>
                <c:pt idx="4190">
                  <c:v>27.89</c:v>
                </c:pt>
                <c:pt idx="4191">
                  <c:v>27.49</c:v>
                </c:pt>
                <c:pt idx="4192">
                  <c:v>27.72</c:v>
                </c:pt>
                <c:pt idx="4193">
                  <c:v>28.47</c:v>
                </c:pt>
                <c:pt idx="4194">
                  <c:v>27.64</c:v>
                </c:pt>
                <c:pt idx="4195">
                  <c:v>27.76</c:v>
                </c:pt>
                <c:pt idx="4196">
                  <c:v>27.48</c:v>
                </c:pt>
                <c:pt idx="4197">
                  <c:v>26.52</c:v>
                </c:pt>
                <c:pt idx="4198">
                  <c:v>26.38</c:v>
                </c:pt>
                <c:pt idx="4199">
                  <c:v>26.28</c:v>
                </c:pt>
                <c:pt idx="4200">
                  <c:v>25.76</c:v>
                </c:pt>
                <c:pt idx="4201">
                  <c:v>25.56</c:v>
                </c:pt>
                <c:pt idx="4202">
                  <c:v>25.51</c:v>
                </c:pt>
                <c:pt idx="4203">
                  <c:v>25.82</c:v>
                </c:pt>
                <c:pt idx="4204">
                  <c:v>25.74</c:v>
                </c:pt>
                <c:pt idx="4205">
                  <c:v>26.81</c:v>
                </c:pt>
                <c:pt idx="4206">
                  <c:v>27.04</c:v>
                </c:pt>
                <c:pt idx="4207">
                  <c:v>27.02</c:v>
                </c:pt>
                <c:pt idx="4208">
                  <c:v>27.77</c:v>
                </c:pt>
                <c:pt idx="4209">
                  <c:v>28.09</c:v>
                </c:pt>
                <c:pt idx="4210">
                  <c:v>27.98</c:v>
                </c:pt>
                <c:pt idx="4211">
                  <c:v>28.9</c:v>
                </c:pt>
                <c:pt idx="4212">
                  <c:v>29.14</c:v>
                </c:pt>
                <c:pt idx="4213">
                  <c:v>29.75</c:v>
                </c:pt>
                <c:pt idx="4214">
                  <c:v>29.35</c:v>
                </c:pt>
                <c:pt idx="4215">
                  <c:v>28.96</c:v>
                </c:pt>
                <c:pt idx="4216">
                  <c:v>30.21</c:v>
                </c:pt>
                <c:pt idx="4217">
                  <c:v>31.13</c:v>
                </c:pt>
                <c:pt idx="4218">
                  <c:v>31</c:v>
                </c:pt>
                <c:pt idx="4219">
                  <c:v>31.45</c:v>
                </c:pt>
                <c:pt idx="4220">
                  <c:v>31.23</c:v>
                </c:pt>
                <c:pt idx="4221">
                  <c:v>31.05</c:v>
                </c:pt>
                <c:pt idx="4222">
                  <c:v>30.27</c:v>
                </c:pt>
                <c:pt idx="4223">
                  <c:v>29.78</c:v>
                </c:pt>
                <c:pt idx="4224">
                  <c:v>29.61</c:v>
                </c:pt>
                <c:pt idx="4225">
                  <c:v>29.25</c:v>
                </c:pt>
                <c:pt idx="4226">
                  <c:v>29.63</c:v>
                </c:pt>
                <c:pt idx="4227">
                  <c:v>30.01</c:v>
                </c:pt>
                <c:pt idx="4228">
                  <c:v>29.38</c:v>
                </c:pt>
                <c:pt idx="4229">
                  <c:v>28.99</c:v>
                </c:pt>
                <c:pt idx="4230">
                  <c:v>28.56</c:v>
                </c:pt>
                <c:pt idx="4231">
                  <c:v>27.47</c:v>
                </c:pt>
                <c:pt idx="4232">
                  <c:v>27.88</c:v>
                </c:pt>
                <c:pt idx="4233">
                  <c:v>27.78</c:v>
                </c:pt>
                <c:pt idx="4234">
                  <c:v>27.32</c:v>
                </c:pt>
                <c:pt idx="4235">
                  <c:v>27.9</c:v>
                </c:pt>
                <c:pt idx="4236">
                  <c:v>28.52</c:v>
                </c:pt>
                <c:pt idx="4237">
                  <c:v>28.73</c:v>
                </c:pt>
                <c:pt idx="4238">
                  <c:v>28.82</c:v>
                </c:pt>
                <c:pt idx="4239">
                  <c:v>28.88</c:v>
                </c:pt>
                <c:pt idx="4240">
                  <c:v>28.58</c:v>
                </c:pt>
                <c:pt idx="4241">
                  <c:v>29.01</c:v>
                </c:pt>
                <c:pt idx="4242">
                  <c:v>29.78</c:v>
                </c:pt>
                <c:pt idx="4243">
                  <c:v>28.98</c:v>
                </c:pt>
                <c:pt idx="4244">
                  <c:v>29.26</c:v>
                </c:pt>
                <c:pt idx="4245">
                  <c:v>30.13</c:v>
                </c:pt>
                <c:pt idx="4246">
                  <c:v>29.88</c:v>
                </c:pt>
                <c:pt idx="4247">
                  <c:v>29.79</c:v>
                </c:pt>
                <c:pt idx="4248">
                  <c:v>27.99</c:v>
                </c:pt>
                <c:pt idx="4249">
                  <c:v>27.62</c:v>
                </c:pt>
                <c:pt idx="4250">
                  <c:v>28.23</c:v>
                </c:pt>
                <c:pt idx="4251">
                  <c:v>28.9</c:v>
                </c:pt>
                <c:pt idx="4252">
                  <c:v>28.95</c:v>
                </c:pt>
                <c:pt idx="4253">
                  <c:v>28.17</c:v>
                </c:pt>
                <c:pt idx="4254">
                  <c:v>29.1</c:v>
                </c:pt>
                <c:pt idx="4255">
                  <c:v>29.26</c:v>
                </c:pt>
                <c:pt idx="4256">
                  <c:v>29.25</c:v>
                </c:pt>
                <c:pt idx="4257">
                  <c:v>28.87</c:v>
                </c:pt>
                <c:pt idx="4258">
                  <c:v>30.52</c:v>
                </c:pt>
                <c:pt idx="4259">
                  <c:v>30.27</c:v>
                </c:pt>
                <c:pt idx="4260">
                  <c:v>30.02</c:v>
                </c:pt>
                <c:pt idx="4261">
                  <c:v>29.79</c:v>
                </c:pt>
                <c:pt idx="4262">
                  <c:v>30.24</c:v>
                </c:pt>
                <c:pt idx="4263">
                  <c:v>30.89</c:v>
                </c:pt>
                <c:pt idx="4264">
                  <c:v>30.64</c:v>
                </c:pt>
                <c:pt idx="4265">
                  <c:v>31.01</c:v>
                </c:pt>
                <c:pt idx="4266">
                  <c:v>30.79</c:v>
                </c:pt>
                <c:pt idx="4267">
                  <c:v>31.03</c:v>
                </c:pt>
                <c:pt idx="4268">
                  <c:v>28.78</c:v>
                </c:pt>
                <c:pt idx="4269">
                  <c:v>28.3</c:v>
                </c:pt>
                <c:pt idx="4270">
                  <c:v>29.45</c:v>
                </c:pt>
                <c:pt idx="4271">
                  <c:v>29.17</c:v>
                </c:pt>
                <c:pt idx="4272">
                  <c:v>30.1</c:v>
                </c:pt>
                <c:pt idx="4273">
                  <c:v>30.3</c:v>
                </c:pt>
                <c:pt idx="4274">
                  <c:v>29.55</c:v>
                </c:pt>
                <c:pt idx="4275">
                  <c:v>32.299999999999997</c:v>
                </c:pt>
                <c:pt idx="4276">
                  <c:v>31.2</c:v>
                </c:pt>
                <c:pt idx="4277">
                  <c:v>30.99</c:v>
                </c:pt>
                <c:pt idx="4278">
                  <c:v>31.11</c:v>
                </c:pt>
                <c:pt idx="4279">
                  <c:v>31.91</c:v>
                </c:pt>
                <c:pt idx="4280">
                  <c:v>31.41</c:v>
                </c:pt>
                <c:pt idx="4281">
                  <c:v>32.549999999999997</c:v>
                </c:pt>
                <c:pt idx="4282">
                  <c:v>31.84</c:v>
                </c:pt>
                <c:pt idx="4283">
                  <c:v>31.43</c:v>
                </c:pt>
                <c:pt idx="4284">
                  <c:v>31.26</c:v>
                </c:pt>
                <c:pt idx="4285">
                  <c:v>31.67</c:v>
                </c:pt>
                <c:pt idx="4286">
                  <c:v>32.26</c:v>
                </c:pt>
                <c:pt idx="4287">
                  <c:v>31.95</c:v>
                </c:pt>
                <c:pt idx="4288">
                  <c:v>31.42</c:v>
                </c:pt>
                <c:pt idx="4289">
                  <c:v>32.08</c:v>
                </c:pt>
                <c:pt idx="4290">
                  <c:v>31.15</c:v>
                </c:pt>
                <c:pt idx="4291">
                  <c:v>31.05</c:v>
                </c:pt>
                <c:pt idx="4292">
                  <c:v>30.77</c:v>
                </c:pt>
                <c:pt idx="4293">
                  <c:v>29.47</c:v>
                </c:pt>
                <c:pt idx="4294">
                  <c:v>29.53</c:v>
                </c:pt>
                <c:pt idx="4295">
                  <c:v>30.3</c:v>
                </c:pt>
                <c:pt idx="4296">
                  <c:v>30.07</c:v>
                </c:pt>
                <c:pt idx="4297">
                  <c:v>29.63</c:v>
                </c:pt>
                <c:pt idx="4298">
                  <c:v>29.02</c:v>
                </c:pt>
                <c:pt idx="4299">
                  <c:v>29.26</c:v>
                </c:pt>
                <c:pt idx="4300">
                  <c:v>29.1</c:v>
                </c:pt>
                <c:pt idx="4301">
                  <c:v>30.06</c:v>
                </c:pt>
                <c:pt idx="4302">
                  <c:v>30.33</c:v>
                </c:pt>
                <c:pt idx="4303">
                  <c:v>30.17</c:v>
                </c:pt>
                <c:pt idx="4304">
                  <c:v>30.96</c:v>
                </c:pt>
                <c:pt idx="4305">
                  <c:v>31.08</c:v>
                </c:pt>
                <c:pt idx="4306">
                  <c:v>31.43</c:v>
                </c:pt>
                <c:pt idx="4307">
                  <c:v>31.57</c:v>
                </c:pt>
                <c:pt idx="4308">
                  <c:v>31.63</c:v>
                </c:pt>
                <c:pt idx="4309">
                  <c:v>31.22</c:v>
                </c:pt>
                <c:pt idx="4310">
                  <c:v>31.89</c:v>
                </c:pt>
                <c:pt idx="4311">
                  <c:v>31.6</c:v>
                </c:pt>
                <c:pt idx="4312">
                  <c:v>32.46</c:v>
                </c:pt>
                <c:pt idx="4313">
                  <c:v>32.450000000000003</c:v>
                </c:pt>
                <c:pt idx="4314">
                  <c:v>32.94</c:v>
                </c:pt>
                <c:pt idx="4315">
                  <c:v>33.340000000000003</c:v>
                </c:pt>
                <c:pt idx="4316">
                  <c:v>34.15</c:v>
                </c:pt>
                <c:pt idx="4317">
                  <c:v>33.32</c:v>
                </c:pt>
                <c:pt idx="4318">
                  <c:v>33.450000000000003</c:v>
                </c:pt>
                <c:pt idx="4319">
                  <c:v>34.4</c:v>
                </c:pt>
                <c:pt idx="4320">
                  <c:v>34.270000000000003</c:v>
                </c:pt>
                <c:pt idx="4321">
                  <c:v>33.72</c:v>
                </c:pt>
                <c:pt idx="4322">
                  <c:v>32.83</c:v>
                </c:pt>
                <c:pt idx="4323">
                  <c:v>33.22</c:v>
                </c:pt>
                <c:pt idx="4324">
                  <c:v>32.76</c:v>
                </c:pt>
                <c:pt idx="4325">
                  <c:v>34.39</c:v>
                </c:pt>
                <c:pt idx="4326">
                  <c:v>34.72</c:v>
                </c:pt>
                <c:pt idx="4327">
                  <c:v>34.950000000000003</c:v>
                </c:pt>
                <c:pt idx="4328">
                  <c:v>34.43</c:v>
                </c:pt>
                <c:pt idx="4329">
                  <c:v>34.33</c:v>
                </c:pt>
                <c:pt idx="4330">
                  <c:v>33.57</c:v>
                </c:pt>
                <c:pt idx="4331">
                  <c:v>34.4</c:v>
                </c:pt>
                <c:pt idx="4332">
                  <c:v>34.14</c:v>
                </c:pt>
                <c:pt idx="4333">
                  <c:v>33.32</c:v>
                </c:pt>
                <c:pt idx="4334">
                  <c:v>32.51</c:v>
                </c:pt>
                <c:pt idx="4335">
                  <c:v>32.04</c:v>
                </c:pt>
                <c:pt idx="4336">
                  <c:v>33.04</c:v>
                </c:pt>
                <c:pt idx="4337">
                  <c:v>32.29</c:v>
                </c:pt>
                <c:pt idx="4338">
                  <c:v>32.590000000000003</c:v>
                </c:pt>
                <c:pt idx="4339">
                  <c:v>31.19</c:v>
                </c:pt>
                <c:pt idx="4340">
                  <c:v>31.17</c:v>
                </c:pt>
                <c:pt idx="4341">
                  <c:v>31.48</c:v>
                </c:pt>
                <c:pt idx="4342">
                  <c:v>33.07</c:v>
                </c:pt>
                <c:pt idx="4343">
                  <c:v>33.979999999999997</c:v>
                </c:pt>
                <c:pt idx="4344">
                  <c:v>34.03</c:v>
                </c:pt>
                <c:pt idx="4345">
                  <c:v>34.51</c:v>
                </c:pt>
                <c:pt idx="4346">
                  <c:v>34.15</c:v>
                </c:pt>
                <c:pt idx="4347">
                  <c:v>33.54</c:v>
                </c:pt>
                <c:pt idx="4348">
                  <c:v>33.72</c:v>
                </c:pt>
                <c:pt idx="4349">
                  <c:v>33.85</c:v>
                </c:pt>
                <c:pt idx="4350">
                  <c:v>34.71</c:v>
                </c:pt>
                <c:pt idx="4351">
                  <c:v>33.56</c:v>
                </c:pt>
                <c:pt idx="4352">
                  <c:v>33.229999999999997</c:v>
                </c:pt>
                <c:pt idx="4353">
                  <c:v>33.24</c:v>
                </c:pt>
                <c:pt idx="4354">
                  <c:v>33.78</c:v>
                </c:pt>
                <c:pt idx="4355">
                  <c:v>34.18</c:v>
                </c:pt>
                <c:pt idx="4356">
                  <c:v>34.11</c:v>
                </c:pt>
                <c:pt idx="4357">
                  <c:v>35.020000000000003</c:v>
                </c:pt>
                <c:pt idx="4358">
                  <c:v>34.659999999999997</c:v>
                </c:pt>
                <c:pt idx="4359">
                  <c:v>35.229999999999997</c:v>
                </c:pt>
                <c:pt idx="4360">
                  <c:v>34.97</c:v>
                </c:pt>
                <c:pt idx="4361">
                  <c:v>36.07</c:v>
                </c:pt>
                <c:pt idx="4362">
                  <c:v>36.58</c:v>
                </c:pt>
                <c:pt idx="4363">
                  <c:v>37.049999999999997</c:v>
                </c:pt>
                <c:pt idx="4364">
                  <c:v>37.25</c:v>
                </c:pt>
                <c:pt idx="4365">
                  <c:v>35.83</c:v>
                </c:pt>
                <c:pt idx="4366">
                  <c:v>36.97</c:v>
                </c:pt>
                <c:pt idx="4367">
                  <c:v>37.950000000000003</c:v>
                </c:pt>
                <c:pt idx="4368">
                  <c:v>38.299999999999997</c:v>
                </c:pt>
                <c:pt idx="4369">
                  <c:v>39.04</c:v>
                </c:pt>
                <c:pt idx="4370">
                  <c:v>38.880000000000003</c:v>
                </c:pt>
                <c:pt idx="4371">
                  <c:v>38.43</c:v>
                </c:pt>
                <c:pt idx="4372">
                  <c:v>38.35</c:v>
                </c:pt>
                <c:pt idx="4373">
                  <c:v>38.89</c:v>
                </c:pt>
                <c:pt idx="4374">
                  <c:v>37.6</c:v>
                </c:pt>
                <c:pt idx="4375">
                  <c:v>39.22</c:v>
                </c:pt>
                <c:pt idx="4376">
                  <c:v>38.46</c:v>
                </c:pt>
                <c:pt idx="4377">
                  <c:v>38.049999999999997</c:v>
                </c:pt>
                <c:pt idx="4378">
                  <c:v>37.03</c:v>
                </c:pt>
                <c:pt idx="4379">
                  <c:v>37</c:v>
                </c:pt>
                <c:pt idx="4380">
                  <c:v>37</c:v>
                </c:pt>
                <c:pt idx="4381">
                  <c:v>39.049999999999997</c:v>
                </c:pt>
                <c:pt idx="4382">
                  <c:v>37.99</c:v>
                </c:pt>
                <c:pt idx="4383">
                  <c:v>36.26</c:v>
                </c:pt>
                <c:pt idx="4384">
                  <c:v>35.97</c:v>
                </c:pt>
                <c:pt idx="4385">
                  <c:v>35.57</c:v>
                </c:pt>
                <c:pt idx="4386">
                  <c:v>35.47</c:v>
                </c:pt>
                <c:pt idx="4387">
                  <c:v>34.69</c:v>
                </c:pt>
                <c:pt idx="4388">
                  <c:v>35.75</c:v>
                </c:pt>
                <c:pt idx="4389">
                  <c:v>35.229999999999997</c:v>
                </c:pt>
                <c:pt idx="4390">
                  <c:v>35.22</c:v>
                </c:pt>
                <c:pt idx="4391">
                  <c:v>34.659999999999997</c:v>
                </c:pt>
                <c:pt idx="4392">
                  <c:v>34.56</c:v>
                </c:pt>
                <c:pt idx="4393">
                  <c:v>35.58</c:v>
                </c:pt>
                <c:pt idx="4394">
                  <c:v>35.43</c:v>
                </c:pt>
                <c:pt idx="4395">
                  <c:v>34.82</c:v>
                </c:pt>
                <c:pt idx="4396">
                  <c:v>34.950000000000003</c:v>
                </c:pt>
                <c:pt idx="4397">
                  <c:v>34.81</c:v>
                </c:pt>
                <c:pt idx="4398">
                  <c:v>34.71</c:v>
                </c:pt>
                <c:pt idx="4399">
                  <c:v>34.25</c:v>
                </c:pt>
                <c:pt idx="4400">
                  <c:v>33.24</c:v>
                </c:pt>
                <c:pt idx="4401">
                  <c:v>32.61</c:v>
                </c:pt>
                <c:pt idx="4402">
                  <c:v>33.22</c:v>
                </c:pt>
                <c:pt idx="4403">
                  <c:v>35.58</c:v>
                </c:pt>
                <c:pt idx="4404">
                  <c:v>35.36</c:v>
                </c:pt>
                <c:pt idx="4405">
                  <c:v>35.729999999999997</c:v>
                </c:pt>
                <c:pt idx="4406">
                  <c:v>36.47</c:v>
                </c:pt>
                <c:pt idx="4407">
                  <c:v>35.619999999999997</c:v>
                </c:pt>
                <c:pt idx="4408">
                  <c:v>37.130000000000003</c:v>
                </c:pt>
                <c:pt idx="4409">
                  <c:v>37.58</c:v>
                </c:pt>
                <c:pt idx="4410">
                  <c:v>37.729999999999997</c:v>
                </c:pt>
                <c:pt idx="4411">
                  <c:v>36.68</c:v>
                </c:pt>
                <c:pt idx="4412">
                  <c:v>37.51</c:v>
                </c:pt>
                <c:pt idx="4413">
                  <c:v>38.409999999999997</c:v>
                </c:pt>
                <c:pt idx="4414">
                  <c:v>38.49</c:v>
                </c:pt>
                <c:pt idx="4415">
                  <c:v>39.07</c:v>
                </c:pt>
                <c:pt idx="4416">
                  <c:v>38.96</c:v>
                </c:pt>
                <c:pt idx="4417">
                  <c:v>38.479999999999997</c:v>
                </c:pt>
                <c:pt idx="4418">
                  <c:v>39.159999999999997</c:v>
                </c:pt>
                <c:pt idx="4419">
                  <c:v>39.590000000000003</c:v>
                </c:pt>
                <c:pt idx="4420">
                  <c:v>39.75</c:v>
                </c:pt>
                <c:pt idx="4421">
                  <c:v>40.090000000000003</c:v>
                </c:pt>
                <c:pt idx="4422">
                  <c:v>41.08</c:v>
                </c:pt>
                <c:pt idx="4423">
                  <c:v>40.93</c:v>
                </c:pt>
                <c:pt idx="4424">
                  <c:v>41.47</c:v>
                </c:pt>
                <c:pt idx="4425">
                  <c:v>41.35</c:v>
                </c:pt>
                <c:pt idx="4426">
                  <c:v>41.82</c:v>
                </c:pt>
                <c:pt idx="4427">
                  <c:v>41.75</c:v>
                </c:pt>
                <c:pt idx="4428">
                  <c:v>42.49</c:v>
                </c:pt>
                <c:pt idx="4429">
                  <c:v>42.63</c:v>
                </c:pt>
                <c:pt idx="4430">
                  <c:v>43.21</c:v>
                </c:pt>
                <c:pt idx="4431">
                  <c:v>42.5</c:v>
                </c:pt>
                <c:pt idx="4432">
                  <c:v>42.45</c:v>
                </c:pt>
                <c:pt idx="4433">
                  <c:v>43.5</c:v>
                </c:pt>
                <c:pt idx="4434">
                  <c:v>44.13</c:v>
                </c:pt>
                <c:pt idx="4435">
                  <c:v>44.35</c:v>
                </c:pt>
                <c:pt idx="4436">
                  <c:v>44.05</c:v>
                </c:pt>
                <c:pt idx="4437">
                  <c:v>44.12</c:v>
                </c:pt>
                <c:pt idx="4438">
                  <c:v>44.84</c:v>
                </c:pt>
                <c:pt idx="4439">
                  <c:v>45.46</c:v>
                </c:pt>
                <c:pt idx="4440">
                  <c:v>44.39</c:v>
                </c:pt>
                <c:pt idx="4441">
                  <c:v>42.99</c:v>
                </c:pt>
                <c:pt idx="4442">
                  <c:v>42.39</c:v>
                </c:pt>
                <c:pt idx="4443">
                  <c:v>40.65</c:v>
                </c:pt>
                <c:pt idx="4444">
                  <c:v>40.72</c:v>
                </c:pt>
                <c:pt idx="4445">
                  <c:v>40.78</c:v>
                </c:pt>
                <c:pt idx="4446">
                  <c:v>39.799999999999997</c:v>
                </c:pt>
                <c:pt idx="4447">
                  <c:v>40.96</c:v>
                </c:pt>
                <c:pt idx="4448">
                  <c:v>42.39</c:v>
                </c:pt>
                <c:pt idx="4449">
                  <c:v>41.07</c:v>
                </c:pt>
                <c:pt idx="4450">
                  <c:v>40.4</c:v>
                </c:pt>
                <c:pt idx="4451">
                  <c:v>40.19</c:v>
                </c:pt>
                <c:pt idx="4452">
                  <c:v>39.909999999999997</c:v>
                </c:pt>
                <c:pt idx="4453">
                  <c:v>41.45</c:v>
                </c:pt>
                <c:pt idx="4454">
                  <c:v>41.03</c:v>
                </c:pt>
                <c:pt idx="4455">
                  <c:v>40.630000000000003</c:v>
                </c:pt>
                <c:pt idx="4456">
                  <c:v>41.34</c:v>
                </c:pt>
                <c:pt idx="4457">
                  <c:v>42.03</c:v>
                </c:pt>
                <c:pt idx="4458">
                  <c:v>40.68</c:v>
                </c:pt>
                <c:pt idx="4459">
                  <c:v>43.08</c:v>
                </c:pt>
                <c:pt idx="4460">
                  <c:v>43.6</c:v>
                </c:pt>
                <c:pt idx="4461">
                  <c:v>44.56</c:v>
                </c:pt>
                <c:pt idx="4462">
                  <c:v>45.66</c:v>
                </c:pt>
                <c:pt idx="4463">
                  <c:v>46.53</c:v>
                </c:pt>
                <c:pt idx="4464">
                  <c:v>46.13</c:v>
                </c:pt>
                <c:pt idx="4465">
                  <c:v>46.87</c:v>
                </c:pt>
                <c:pt idx="4466">
                  <c:v>47.52</c:v>
                </c:pt>
                <c:pt idx="4467">
                  <c:v>46.54</c:v>
                </c:pt>
                <c:pt idx="4468">
                  <c:v>47.76</c:v>
                </c:pt>
                <c:pt idx="4469">
                  <c:v>46.86</c:v>
                </c:pt>
                <c:pt idx="4470">
                  <c:v>46.99</c:v>
                </c:pt>
                <c:pt idx="4471">
                  <c:v>47.1</c:v>
                </c:pt>
                <c:pt idx="4472">
                  <c:v>47.95</c:v>
                </c:pt>
                <c:pt idx="4473">
                  <c:v>48.98</c:v>
                </c:pt>
                <c:pt idx="4474">
                  <c:v>49.41</c:v>
                </c:pt>
                <c:pt idx="4475">
                  <c:v>50.75</c:v>
                </c:pt>
                <c:pt idx="4476">
                  <c:v>51.28</c:v>
                </c:pt>
                <c:pt idx="4477">
                  <c:v>50.42</c:v>
                </c:pt>
                <c:pt idx="4478">
                  <c:v>51.31</c:v>
                </c:pt>
                <c:pt idx="4479">
                  <c:v>51.02</c:v>
                </c:pt>
                <c:pt idx="4480">
                  <c:v>49.16</c:v>
                </c:pt>
                <c:pt idx="4481">
                  <c:v>49.21</c:v>
                </c:pt>
                <c:pt idx="4482">
                  <c:v>50.78</c:v>
                </c:pt>
                <c:pt idx="4483">
                  <c:v>51.06</c:v>
                </c:pt>
                <c:pt idx="4484">
                  <c:v>52.28</c:v>
                </c:pt>
                <c:pt idx="4485">
                  <c:v>51.68</c:v>
                </c:pt>
                <c:pt idx="4486">
                  <c:v>52.04</c:v>
                </c:pt>
                <c:pt idx="4487">
                  <c:v>49.99</c:v>
                </c:pt>
                <c:pt idx="4488">
                  <c:v>48.88</c:v>
                </c:pt>
                <c:pt idx="4489">
                  <c:v>48.16</c:v>
                </c:pt>
                <c:pt idx="4490">
                  <c:v>46.84</c:v>
                </c:pt>
                <c:pt idx="4491">
                  <c:v>46.25</c:v>
                </c:pt>
                <c:pt idx="4492">
                  <c:v>46.14</c:v>
                </c:pt>
                <c:pt idx="4493">
                  <c:v>45.32</c:v>
                </c:pt>
                <c:pt idx="4494">
                  <c:v>44.37</c:v>
                </c:pt>
                <c:pt idx="4495">
                  <c:v>44.78</c:v>
                </c:pt>
                <c:pt idx="4496">
                  <c:v>43.27</c:v>
                </c:pt>
                <c:pt idx="4497">
                  <c:v>42.57</c:v>
                </c:pt>
                <c:pt idx="4498">
                  <c:v>42.22</c:v>
                </c:pt>
                <c:pt idx="4499">
                  <c:v>41.33</c:v>
                </c:pt>
                <c:pt idx="4500">
                  <c:v>39.32</c:v>
                </c:pt>
                <c:pt idx="4501">
                  <c:v>40.479999999999997</c:v>
                </c:pt>
                <c:pt idx="4502">
                  <c:v>40.270000000000003</c:v>
                </c:pt>
                <c:pt idx="4503">
                  <c:v>40.799999999999997</c:v>
                </c:pt>
                <c:pt idx="4504">
                  <c:v>42.29</c:v>
                </c:pt>
                <c:pt idx="4505">
                  <c:v>42.26</c:v>
                </c:pt>
                <c:pt idx="4506">
                  <c:v>43.03</c:v>
                </c:pt>
                <c:pt idx="4507">
                  <c:v>42.62</c:v>
                </c:pt>
                <c:pt idx="4508">
                  <c:v>43.12</c:v>
                </c:pt>
                <c:pt idx="4509">
                  <c:v>42.87</c:v>
                </c:pt>
                <c:pt idx="4510">
                  <c:v>44.05</c:v>
                </c:pt>
                <c:pt idx="4511">
                  <c:v>44.23</c:v>
                </c:pt>
                <c:pt idx="4512">
                  <c:v>41.19</c:v>
                </c:pt>
                <c:pt idx="4513">
                  <c:v>38.49</c:v>
                </c:pt>
                <c:pt idx="4514">
                  <c:v>38.57</c:v>
                </c:pt>
                <c:pt idx="4515">
                  <c:v>38.43</c:v>
                </c:pt>
                <c:pt idx="4516">
                  <c:v>37.11</c:v>
                </c:pt>
                <c:pt idx="4517">
                  <c:v>36.9</c:v>
                </c:pt>
                <c:pt idx="4518">
                  <c:v>38.33</c:v>
                </c:pt>
                <c:pt idx="4519">
                  <c:v>37.24</c:v>
                </c:pt>
                <c:pt idx="4520">
                  <c:v>36.770000000000003</c:v>
                </c:pt>
                <c:pt idx="4521">
                  <c:v>37.03</c:v>
                </c:pt>
                <c:pt idx="4522">
                  <c:v>41.53</c:v>
                </c:pt>
                <c:pt idx="4523">
                  <c:v>41.49</c:v>
                </c:pt>
                <c:pt idx="4524">
                  <c:v>43.06</c:v>
                </c:pt>
                <c:pt idx="4525">
                  <c:v>42.67</c:v>
                </c:pt>
                <c:pt idx="4526">
                  <c:v>42.76</c:v>
                </c:pt>
                <c:pt idx="4527">
                  <c:v>40.44</c:v>
                </c:pt>
                <c:pt idx="4528">
                  <c:v>40.29</c:v>
                </c:pt>
                <c:pt idx="4529">
                  <c:v>39.6</c:v>
                </c:pt>
                <c:pt idx="4530">
                  <c:v>39.6</c:v>
                </c:pt>
                <c:pt idx="4531">
                  <c:v>40.24</c:v>
                </c:pt>
                <c:pt idx="4532">
                  <c:v>38.93</c:v>
                </c:pt>
                <c:pt idx="4533">
                  <c:v>39.799999999999997</c:v>
                </c:pt>
                <c:pt idx="4534">
                  <c:v>40.380000000000003</c:v>
                </c:pt>
                <c:pt idx="4536">
                  <c:v>40.75</c:v>
                </c:pt>
                <c:pt idx="4537">
                  <c:v>41</c:v>
                </c:pt>
                <c:pt idx="4538">
                  <c:v>43.25</c:v>
                </c:pt>
                <c:pt idx="4539">
                  <c:v>43.28</c:v>
                </c:pt>
                <c:pt idx="4540">
                  <c:v>44.71</c:v>
                </c:pt>
                <c:pt idx="4541">
                  <c:v>43.45</c:v>
                </c:pt>
                <c:pt idx="4542">
                  <c:v>43.75</c:v>
                </c:pt>
                <c:pt idx="4543">
                  <c:v>45.76</c:v>
                </c:pt>
                <c:pt idx="4544">
                  <c:v>45.26</c:v>
                </c:pt>
                <c:pt idx="4545">
                  <c:v>45.1</c:v>
                </c:pt>
                <c:pt idx="4546">
                  <c:v>45.18</c:v>
                </c:pt>
                <c:pt idx="4547">
                  <c:v>45.16</c:v>
                </c:pt>
                <c:pt idx="4548">
                  <c:v>44.06</c:v>
                </c:pt>
                <c:pt idx="4549">
                  <c:v>45.88</c:v>
                </c:pt>
                <c:pt idx="4550">
                  <c:v>45.74</c:v>
                </c:pt>
                <c:pt idx="4551">
                  <c:v>46.14</c:v>
                </c:pt>
                <c:pt idx="4552">
                  <c:v>45.94</c:v>
                </c:pt>
                <c:pt idx="4553">
                  <c:v>46.51</c:v>
                </c:pt>
                <c:pt idx="4554">
                  <c:v>44.75</c:v>
                </c:pt>
                <c:pt idx="4555">
                  <c:v>44.51</c:v>
                </c:pt>
                <c:pt idx="4556">
                  <c:v>45.12</c:v>
                </c:pt>
                <c:pt idx="4557">
                  <c:v>44.17</c:v>
                </c:pt>
                <c:pt idx="4558">
                  <c:v>43.13</c:v>
                </c:pt>
                <c:pt idx="4559">
                  <c:v>43.26</c:v>
                </c:pt>
                <c:pt idx="4560">
                  <c:v>42.7</c:v>
                </c:pt>
                <c:pt idx="4561">
                  <c:v>42.79</c:v>
                </c:pt>
                <c:pt idx="4562">
                  <c:v>42.49</c:v>
                </c:pt>
                <c:pt idx="4563">
                  <c:v>44.04</c:v>
                </c:pt>
                <c:pt idx="4564">
                  <c:v>44.41</c:v>
                </c:pt>
                <c:pt idx="4565">
                  <c:v>44.51</c:v>
                </c:pt>
                <c:pt idx="4566">
                  <c:v>44.91</c:v>
                </c:pt>
                <c:pt idx="4567">
                  <c:v>45.42</c:v>
                </c:pt>
                <c:pt idx="4568">
                  <c:v>45.42</c:v>
                </c:pt>
                <c:pt idx="4569">
                  <c:v>45.86</c:v>
                </c:pt>
                <c:pt idx="4570">
                  <c:v>46.09</c:v>
                </c:pt>
                <c:pt idx="4571">
                  <c:v>47.6</c:v>
                </c:pt>
                <c:pt idx="4572">
                  <c:v>48.16</c:v>
                </c:pt>
                <c:pt idx="4573">
                  <c:v>49.24</c:v>
                </c:pt>
                <c:pt idx="4574">
                  <c:v>50.05</c:v>
                </c:pt>
                <c:pt idx="4575">
                  <c:v>50.13</c:v>
                </c:pt>
                <c:pt idx="4576">
                  <c:v>50.47</c:v>
                </c:pt>
                <c:pt idx="4577">
                  <c:v>51.05</c:v>
                </c:pt>
                <c:pt idx="4578">
                  <c:v>52.89</c:v>
                </c:pt>
                <c:pt idx="4579">
                  <c:v>52.1</c:v>
                </c:pt>
                <c:pt idx="4580">
                  <c:v>51.87</c:v>
                </c:pt>
                <c:pt idx="4581">
                  <c:v>53.29</c:v>
                </c:pt>
                <c:pt idx="4582">
                  <c:v>54.11</c:v>
                </c:pt>
                <c:pt idx="4583">
                  <c:v>53.04</c:v>
                </c:pt>
                <c:pt idx="4584">
                  <c:v>53.15</c:v>
                </c:pt>
                <c:pt idx="4585">
                  <c:v>53.68</c:v>
                </c:pt>
                <c:pt idx="4586">
                  <c:v>53.97</c:v>
                </c:pt>
                <c:pt idx="4587">
                  <c:v>54.61</c:v>
                </c:pt>
                <c:pt idx="4588">
                  <c:v>56.03</c:v>
                </c:pt>
                <c:pt idx="4589">
                  <c:v>55.97</c:v>
                </c:pt>
                <c:pt idx="4590">
                  <c:v>55.79</c:v>
                </c:pt>
                <c:pt idx="4591">
                  <c:v>55.39</c:v>
                </c:pt>
                <c:pt idx="4592">
                  <c:v>51.52</c:v>
                </c:pt>
                <c:pt idx="4593">
                  <c:v>52.35</c:v>
                </c:pt>
                <c:pt idx="4594">
                  <c:v>51.75</c:v>
                </c:pt>
                <c:pt idx="4595">
                  <c:v>51.42</c:v>
                </c:pt>
                <c:pt idx="4596">
                  <c:v>50.63</c:v>
                </c:pt>
                <c:pt idx="4597">
                  <c:v>53.22</c:v>
                </c:pt>
                <c:pt idx="4598">
                  <c:v>54.14</c:v>
                </c:pt>
                <c:pt idx="4599">
                  <c:v>55.92</c:v>
                </c:pt>
                <c:pt idx="4600">
                  <c:v>54.53</c:v>
                </c:pt>
                <c:pt idx="4601">
                  <c:v>54.08</c:v>
                </c:pt>
                <c:pt idx="4602">
                  <c:v>52.57</c:v>
                </c:pt>
                <c:pt idx="4603">
                  <c:v>51.83</c:v>
                </c:pt>
                <c:pt idx="4604">
                  <c:v>51.21</c:v>
                </c:pt>
                <c:pt idx="4605">
                  <c:v>51.53</c:v>
                </c:pt>
                <c:pt idx="4606">
                  <c:v>49.67</c:v>
                </c:pt>
                <c:pt idx="4607">
                  <c:v>50.21</c:v>
                </c:pt>
                <c:pt idx="4608">
                  <c:v>49.52</c:v>
                </c:pt>
                <c:pt idx="4609">
                  <c:v>48.58</c:v>
                </c:pt>
                <c:pt idx="4610">
                  <c:v>50.79</c:v>
                </c:pt>
                <c:pt idx="4611">
                  <c:v>51.53</c:v>
                </c:pt>
                <c:pt idx="4612">
                  <c:v>51.73</c:v>
                </c:pt>
                <c:pt idx="4613">
                  <c:v>53.51</c:v>
                </c:pt>
                <c:pt idx="4614">
                  <c:v>53.1</c:v>
                </c:pt>
                <c:pt idx="4615">
                  <c:v>52.47</c:v>
                </c:pt>
                <c:pt idx="4616">
                  <c:v>51.29</c:v>
                </c:pt>
                <c:pt idx="4617">
                  <c:v>50.74</c:v>
                </c:pt>
                <c:pt idx="4618">
                  <c:v>50.61</c:v>
                </c:pt>
                <c:pt idx="4619">
                  <c:v>50.89</c:v>
                </c:pt>
                <c:pt idx="4620">
                  <c:v>49.48</c:v>
                </c:pt>
                <c:pt idx="4621">
                  <c:v>50.36</c:v>
                </c:pt>
                <c:pt idx="4622">
                  <c:v>49.81</c:v>
                </c:pt>
                <c:pt idx="4623">
                  <c:v>49.7</c:v>
                </c:pt>
                <c:pt idx="4624">
                  <c:v>49.71</c:v>
                </c:pt>
                <c:pt idx="4625">
                  <c:v>50.61</c:v>
                </c:pt>
                <c:pt idx="4626">
                  <c:v>48.91</c:v>
                </c:pt>
                <c:pt idx="4627">
                  <c:v>47.4</c:v>
                </c:pt>
                <c:pt idx="4628">
                  <c:v>46.85</c:v>
                </c:pt>
                <c:pt idx="4629">
                  <c:v>46.42</c:v>
                </c:pt>
                <c:pt idx="4630">
                  <c:v>47.31</c:v>
                </c:pt>
                <c:pt idx="4631">
                  <c:v>47.35</c:v>
                </c:pt>
                <c:pt idx="4632">
                  <c:v>46.92</c:v>
                </c:pt>
                <c:pt idx="4633">
                  <c:v>46.91</c:v>
                </c:pt>
                <c:pt idx="4634">
                  <c:v>47.28</c:v>
                </c:pt>
                <c:pt idx="4635">
                  <c:v>47.29</c:v>
                </c:pt>
                <c:pt idx="4636">
                  <c:v>49.24</c:v>
                </c:pt>
                <c:pt idx="4637">
                  <c:v>49.71</c:v>
                </c:pt>
                <c:pt idx="4638">
                  <c:v>49.42</c:v>
                </c:pt>
                <c:pt idx="4639">
                  <c:v>49.33</c:v>
                </c:pt>
                <c:pt idx="4640">
                  <c:v>49.3</c:v>
                </c:pt>
                <c:pt idx="4641">
                  <c:v>50.46</c:v>
                </c:pt>
                <c:pt idx="4642">
                  <c:v>51.3</c:v>
                </c:pt>
                <c:pt idx="4643">
                  <c:v>51.9</c:v>
                </c:pt>
                <c:pt idx="4644">
                  <c:v>52.61</c:v>
                </c:pt>
                <c:pt idx="4645">
                  <c:v>51.62</c:v>
                </c:pt>
                <c:pt idx="4646">
                  <c:v>51.92</c:v>
                </c:pt>
                <c:pt idx="4647">
                  <c:v>51.36</c:v>
                </c:pt>
                <c:pt idx="4648">
                  <c:v>51.98</c:v>
                </c:pt>
                <c:pt idx="4649">
                  <c:v>52</c:v>
                </c:pt>
                <c:pt idx="4650">
                  <c:v>53.52</c:v>
                </c:pt>
                <c:pt idx="4651">
                  <c:v>54.12</c:v>
                </c:pt>
                <c:pt idx="4652">
                  <c:v>54.3</c:v>
                </c:pt>
                <c:pt idx="4653">
                  <c:v>56.92</c:v>
                </c:pt>
                <c:pt idx="4654">
                  <c:v>57.1</c:v>
                </c:pt>
                <c:pt idx="4655">
                  <c:v>57.36</c:v>
                </c:pt>
                <c:pt idx="4656">
                  <c:v>56.06</c:v>
                </c:pt>
                <c:pt idx="4657">
                  <c:v>57.03</c:v>
                </c:pt>
                <c:pt idx="4658">
                  <c:v>57.21</c:v>
                </c:pt>
                <c:pt idx="4659">
                  <c:v>58.5</c:v>
                </c:pt>
                <c:pt idx="4660">
                  <c:v>57.75</c:v>
                </c:pt>
                <c:pt idx="4661">
                  <c:v>55.42</c:v>
                </c:pt>
                <c:pt idx="4662">
                  <c:v>55.36</c:v>
                </c:pt>
                <c:pt idx="4663">
                  <c:v>56.41</c:v>
                </c:pt>
                <c:pt idx="4664">
                  <c:v>57.13</c:v>
                </c:pt>
                <c:pt idx="4665">
                  <c:v>57.86</c:v>
                </c:pt>
                <c:pt idx="4666">
                  <c:v>58.38</c:v>
                </c:pt>
                <c:pt idx="4667">
                  <c:v>57.55</c:v>
                </c:pt>
                <c:pt idx="4668">
                  <c:v>59</c:v>
                </c:pt>
                <c:pt idx="4669">
                  <c:v>56.1</c:v>
                </c:pt>
                <c:pt idx="4670">
                  <c:v>58.95</c:v>
                </c:pt>
                <c:pt idx="4671">
                  <c:v>58.33</c:v>
                </c:pt>
                <c:pt idx="4672">
                  <c:v>56.79</c:v>
                </c:pt>
                <c:pt idx="4673">
                  <c:v>56.98</c:v>
                </c:pt>
                <c:pt idx="4674">
                  <c:v>56.25</c:v>
                </c:pt>
                <c:pt idx="4675">
                  <c:v>56.75</c:v>
                </c:pt>
                <c:pt idx="4676">
                  <c:v>56.39</c:v>
                </c:pt>
                <c:pt idx="4677">
                  <c:v>55.59</c:v>
                </c:pt>
                <c:pt idx="4678">
                  <c:v>56.98</c:v>
                </c:pt>
                <c:pt idx="4679">
                  <c:v>57.51</c:v>
                </c:pt>
                <c:pt idx="4680">
                  <c:v>58.58</c:v>
                </c:pt>
                <c:pt idx="4681">
                  <c:v>58.34</c:v>
                </c:pt>
                <c:pt idx="4682">
                  <c:v>58.28</c:v>
                </c:pt>
                <c:pt idx="4683">
                  <c:v>59.77</c:v>
                </c:pt>
                <c:pt idx="4684">
                  <c:v>60.56</c:v>
                </c:pt>
                <c:pt idx="4685">
                  <c:v>60.13</c:v>
                </c:pt>
                <c:pt idx="4686">
                  <c:v>60.04</c:v>
                </c:pt>
                <c:pt idx="4687">
                  <c:v>60.62</c:v>
                </c:pt>
                <c:pt idx="4688">
                  <c:v>60.73</c:v>
                </c:pt>
                <c:pt idx="4689">
                  <c:v>62.56</c:v>
                </c:pt>
                <c:pt idx="4690">
                  <c:v>62.79</c:v>
                </c:pt>
                <c:pt idx="4691">
                  <c:v>63.77</c:v>
                </c:pt>
                <c:pt idx="4692">
                  <c:v>65.900000000000006</c:v>
                </c:pt>
                <c:pt idx="4693">
                  <c:v>67.260000000000005</c:v>
                </c:pt>
                <c:pt idx="4694">
                  <c:v>66.680000000000007</c:v>
                </c:pt>
                <c:pt idx="4695">
                  <c:v>65.099999999999994</c:v>
                </c:pt>
                <c:pt idx="4696">
                  <c:v>63.41</c:v>
                </c:pt>
                <c:pt idx="4697">
                  <c:v>61.75</c:v>
                </c:pt>
                <c:pt idx="4698">
                  <c:v>64.209999999999994</c:v>
                </c:pt>
                <c:pt idx="4699">
                  <c:v>65.87</c:v>
                </c:pt>
                <c:pt idx="4700">
                  <c:v>65.16</c:v>
                </c:pt>
                <c:pt idx="4701">
                  <c:v>65.25</c:v>
                </c:pt>
                <c:pt idx="4702">
                  <c:v>65.88</c:v>
                </c:pt>
                <c:pt idx="4703">
                  <c:v>66.23</c:v>
                </c:pt>
                <c:pt idx="4704">
                  <c:v>64.77</c:v>
                </c:pt>
                <c:pt idx="4705">
                  <c:v>66.150000000000006</c:v>
                </c:pt>
                <c:pt idx="4706">
                  <c:v>66.8</c:v>
                </c:pt>
                <c:pt idx="4707">
                  <c:v>66.790000000000006</c:v>
                </c:pt>
                <c:pt idx="4708">
                  <c:v>65.95</c:v>
                </c:pt>
                <c:pt idx="4709">
                  <c:v>64.16</c:v>
                </c:pt>
                <c:pt idx="4710">
                  <c:v>64.16</c:v>
                </c:pt>
                <c:pt idx="4711">
                  <c:v>63.6</c:v>
                </c:pt>
                <c:pt idx="4712">
                  <c:v>61.66</c:v>
                </c:pt>
                <c:pt idx="4713">
                  <c:v>62.62</c:v>
                </c:pt>
                <c:pt idx="4714">
                  <c:v>60.69</c:v>
                </c:pt>
                <c:pt idx="4715">
                  <c:v>61.31</c:v>
                </c:pt>
                <c:pt idx="4716">
                  <c:v>61.7</c:v>
                </c:pt>
                <c:pt idx="4717">
                  <c:v>61.9</c:v>
                </c:pt>
                <c:pt idx="4718">
                  <c:v>60.48</c:v>
                </c:pt>
                <c:pt idx="4719">
                  <c:v>64.040000000000006</c:v>
                </c:pt>
                <c:pt idx="4720">
                  <c:v>62.98</c:v>
                </c:pt>
                <c:pt idx="4721">
                  <c:v>64.31</c:v>
                </c:pt>
                <c:pt idx="4722">
                  <c:v>64.64</c:v>
                </c:pt>
                <c:pt idx="4723">
                  <c:v>62.17</c:v>
                </c:pt>
                <c:pt idx="4724">
                  <c:v>61.73</c:v>
                </c:pt>
                <c:pt idx="4725">
                  <c:v>62.56</c:v>
                </c:pt>
                <c:pt idx="4726">
                  <c:v>62.81</c:v>
                </c:pt>
                <c:pt idx="4727">
                  <c:v>62.02</c:v>
                </c:pt>
                <c:pt idx="4728">
                  <c:v>61.7</c:v>
                </c:pt>
                <c:pt idx="4729">
                  <c:v>61.64</c:v>
                </c:pt>
                <c:pt idx="4730">
                  <c:v>59.17</c:v>
                </c:pt>
                <c:pt idx="4731">
                  <c:v>59.33</c:v>
                </c:pt>
                <c:pt idx="4732">
                  <c:v>57.2</c:v>
                </c:pt>
                <c:pt idx="4733">
                  <c:v>57.29</c:v>
                </c:pt>
                <c:pt idx="4734">
                  <c:v>57.01</c:v>
                </c:pt>
                <c:pt idx="4735">
                  <c:v>58.1</c:v>
                </c:pt>
                <c:pt idx="4736">
                  <c:v>59.91</c:v>
                </c:pt>
                <c:pt idx="4737">
                  <c:v>59.48</c:v>
                </c:pt>
                <c:pt idx="4738">
                  <c:v>58.45</c:v>
                </c:pt>
                <c:pt idx="4739">
                  <c:v>59.81</c:v>
                </c:pt>
                <c:pt idx="4740">
                  <c:v>58.85</c:v>
                </c:pt>
                <c:pt idx="4741">
                  <c:v>58.13</c:v>
                </c:pt>
                <c:pt idx="4742">
                  <c:v>57.04</c:v>
                </c:pt>
                <c:pt idx="4743">
                  <c:v>56.94</c:v>
                </c:pt>
                <c:pt idx="4744">
                  <c:v>57.64</c:v>
                </c:pt>
                <c:pt idx="4745">
                  <c:v>58.72</c:v>
                </c:pt>
                <c:pt idx="4746">
                  <c:v>58.56</c:v>
                </c:pt>
                <c:pt idx="4747">
                  <c:v>58.1</c:v>
                </c:pt>
                <c:pt idx="4748">
                  <c:v>59.47</c:v>
                </c:pt>
                <c:pt idx="4749">
                  <c:v>58.47</c:v>
                </c:pt>
                <c:pt idx="4750">
                  <c:v>56.69</c:v>
                </c:pt>
                <c:pt idx="4751">
                  <c:v>58.53</c:v>
                </c:pt>
                <c:pt idx="4752">
                  <c:v>59.55</c:v>
                </c:pt>
                <c:pt idx="4753">
                  <c:v>60.48</c:v>
                </c:pt>
                <c:pt idx="4754">
                  <c:v>58.19</c:v>
                </c:pt>
                <c:pt idx="4755">
                  <c:v>57.89</c:v>
                </c:pt>
                <c:pt idx="4756">
                  <c:v>57.71</c:v>
                </c:pt>
                <c:pt idx="4757">
                  <c:v>55.85</c:v>
                </c:pt>
                <c:pt idx="4758">
                  <c:v>54.3</c:v>
                </c:pt>
                <c:pt idx="4759">
                  <c:v>54.1</c:v>
                </c:pt>
                <c:pt idx="4760">
                  <c:v>54.45</c:v>
                </c:pt>
                <c:pt idx="4761">
                  <c:v>53.68</c:v>
                </c:pt>
                <c:pt idx="4762">
                  <c:v>53.8</c:v>
                </c:pt>
                <c:pt idx="4763">
                  <c:v>52.84</c:v>
                </c:pt>
                <c:pt idx="4764">
                  <c:v>53.36</c:v>
                </c:pt>
                <c:pt idx="4765">
                  <c:v>54.21</c:v>
                </c:pt>
                <c:pt idx="4766">
                  <c:v>53.73</c:v>
                </c:pt>
                <c:pt idx="4767">
                  <c:v>53.41</c:v>
                </c:pt>
                <c:pt idx="4768">
                  <c:v>53.15</c:v>
                </c:pt>
                <c:pt idx="4769">
                  <c:v>52.91</c:v>
                </c:pt>
                <c:pt idx="4770">
                  <c:v>53.24</c:v>
                </c:pt>
                <c:pt idx="4771">
                  <c:v>53.25</c:v>
                </c:pt>
                <c:pt idx="4772">
                  <c:v>53.65</c:v>
                </c:pt>
                <c:pt idx="4773">
                  <c:v>54.91</c:v>
                </c:pt>
                <c:pt idx="4774">
                  <c:v>56.05</c:v>
                </c:pt>
                <c:pt idx="4775">
                  <c:v>55.68</c:v>
                </c:pt>
                <c:pt idx="4776">
                  <c:v>55.17</c:v>
                </c:pt>
                <c:pt idx="4777">
                  <c:v>56.26</c:v>
                </c:pt>
                <c:pt idx="4778">
                  <c:v>57.18</c:v>
                </c:pt>
                <c:pt idx="4779">
                  <c:v>57.23</c:v>
                </c:pt>
                <c:pt idx="4780">
                  <c:v>59.16</c:v>
                </c:pt>
                <c:pt idx="4781">
                  <c:v>59.59</c:v>
                </c:pt>
                <c:pt idx="4782">
                  <c:v>59.67</c:v>
                </c:pt>
                <c:pt idx="4783">
                  <c:v>58.11</c:v>
                </c:pt>
                <c:pt idx="4784">
                  <c:v>56.09</c:v>
                </c:pt>
                <c:pt idx="4785">
                  <c:v>56.08</c:v>
                </c:pt>
                <c:pt idx="4786">
                  <c:v>56.05</c:v>
                </c:pt>
                <c:pt idx="4787">
                  <c:v>57.3</c:v>
                </c:pt>
                <c:pt idx="4788">
                  <c:v>56.28</c:v>
                </c:pt>
                <c:pt idx="4789">
                  <c:v>56.54</c:v>
                </c:pt>
                <c:pt idx="4791">
                  <c:v>56.91</c:v>
                </c:pt>
                <c:pt idx="4792">
                  <c:v>57.72</c:v>
                </c:pt>
                <c:pt idx="4793">
                  <c:v>58.34</c:v>
                </c:pt>
                <c:pt idx="4794">
                  <c:v>61.51</c:v>
                </c:pt>
                <c:pt idx="4795">
                  <c:v>61.25</c:v>
                </c:pt>
                <c:pt idx="4796">
                  <c:v>61.68</c:v>
                </c:pt>
                <c:pt idx="4797">
                  <c:v>62.43</c:v>
                </c:pt>
                <c:pt idx="4798">
                  <c:v>62.51</c:v>
                </c:pt>
                <c:pt idx="4799">
                  <c:v>62.32</c:v>
                </c:pt>
                <c:pt idx="4800">
                  <c:v>61.54</c:v>
                </c:pt>
                <c:pt idx="4801">
                  <c:v>62.95</c:v>
                </c:pt>
                <c:pt idx="4802">
                  <c:v>61.58</c:v>
                </c:pt>
                <c:pt idx="4803">
                  <c:v>62.34</c:v>
                </c:pt>
                <c:pt idx="4804">
                  <c:v>63.22</c:v>
                </c:pt>
                <c:pt idx="4805">
                  <c:v>63.6</c:v>
                </c:pt>
                <c:pt idx="4806">
                  <c:v>63.64</c:v>
                </c:pt>
                <c:pt idx="4807">
                  <c:v>64.92</c:v>
                </c:pt>
                <c:pt idx="4808">
                  <c:v>64.56</c:v>
                </c:pt>
                <c:pt idx="4809">
                  <c:v>63.82</c:v>
                </c:pt>
                <c:pt idx="4810">
                  <c:v>62.61</c:v>
                </c:pt>
                <c:pt idx="4811">
                  <c:v>62.93</c:v>
                </c:pt>
                <c:pt idx="4812">
                  <c:v>64.95</c:v>
                </c:pt>
                <c:pt idx="4813">
                  <c:v>65.14</c:v>
                </c:pt>
                <c:pt idx="4814">
                  <c:v>63.19</c:v>
                </c:pt>
                <c:pt idx="4815">
                  <c:v>65.64</c:v>
                </c:pt>
                <c:pt idx="4816">
                  <c:v>63.49</c:v>
                </c:pt>
                <c:pt idx="4817">
                  <c:v>62.54</c:v>
                </c:pt>
                <c:pt idx="4818">
                  <c:v>63.32</c:v>
                </c:pt>
                <c:pt idx="4819">
                  <c:v>61.64</c:v>
                </c:pt>
                <c:pt idx="4820">
                  <c:v>60.82</c:v>
                </c:pt>
                <c:pt idx="4821">
                  <c:v>60.7</c:v>
                </c:pt>
                <c:pt idx="4822">
                  <c:v>59.66</c:v>
                </c:pt>
                <c:pt idx="4823">
                  <c:v>59.16</c:v>
                </c:pt>
                <c:pt idx="4824">
                  <c:v>58.27</c:v>
                </c:pt>
                <c:pt idx="4825">
                  <c:v>57.67</c:v>
                </c:pt>
                <c:pt idx="4826">
                  <c:v>56.78</c:v>
                </c:pt>
                <c:pt idx="4827">
                  <c:v>58.34</c:v>
                </c:pt>
                <c:pt idx="4828">
                  <c:v>60.05</c:v>
                </c:pt>
                <c:pt idx="4829">
                  <c:v>59.35</c:v>
                </c:pt>
                <c:pt idx="4830">
                  <c:v>58.71</c:v>
                </c:pt>
                <c:pt idx="4831">
                  <c:v>58.71</c:v>
                </c:pt>
                <c:pt idx="4832">
                  <c:v>60.13</c:v>
                </c:pt>
                <c:pt idx="4833">
                  <c:v>59.44</c:v>
                </c:pt>
                <c:pt idx="4834">
                  <c:v>59.78</c:v>
                </c:pt>
                <c:pt idx="4835">
                  <c:v>61.12</c:v>
                </c:pt>
                <c:pt idx="4836">
                  <c:v>62.27</c:v>
                </c:pt>
                <c:pt idx="4837">
                  <c:v>62.69</c:v>
                </c:pt>
                <c:pt idx="4838">
                  <c:v>61.41</c:v>
                </c:pt>
                <c:pt idx="4839">
                  <c:v>59.79</c:v>
                </c:pt>
                <c:pt idx="4840">
                  <c:v>58.42</c:v>
                </c:pt>
                <c:pt idx="4841">
                  <c:v>58.82</c:v>
                </c:pt>
                <c:pt idx="4842">
                  <c:v>59.04</c:v>
                </c:pt>
                <c:pt idx="4843">
                  <c:v>60.99</c:v>
                </c:pt>
                <c:pt idx="4844">
                  <c:v>62.39</c:v>
                </c:pt>
                <c:pt idx="4845">
                  <c:v>63.12</c:v>
                </c:pt>
                <c:pt idx="4846">
                  <c:v>62.07</c:v>
                </c:pt>
                <c:pt idx="4847">
                  <c:v>63.54</c:v>
                </c:pt>
                <c:pt idx="4848">
                  <c:v>62.3</c:v>
                </c:pt>
                <c:pt idx="4849">
                  <c:v>59.96</c:v>
                </c:pt>
                <c:pt idx="4850">
                  <c:v>61.23</c:v>
                </c:pt>
                <c:pt idx="4851">
                  <c:v>61.76</c:v>
                </c:pt>
                <c:pt idx="4852">
                  <c:v>62.78</c:v>
                </c:pt>
                <c:pt idx="4853">
                  <c:v>62.59</c:v>
                </c:pt>
                <c:pt idx="4854">
                  <c:v>64.31</c:v>
                </c:pt>
                <c:pt idx="4855">
                  <c:v>64.88</c:v>
                </c:pt>
                <c:pt idx="4856">
                  <c:v>65.95</c:v>
                </c:pt>
                <c:pt idx="4857">
                  <c:v>66.06</c:v>
                </c:pt>
                <c:pt idx="4858">
                  <c:v>67.28</c:v>
                </c:pt>
                <c:pt idx="4859">
                  <c:v>65.930000000000007</c:v>
                </c:pt>
                <c:pt idx="4860">
                  <c:v>66.739999999999995</c:v>
                </c:pt>
                <c:pt idx="4861">
                  <c:v>67.58</c:v>
                </c:pt>
                <c:pt idx="4862">
                  <c:v>67.11</c:v>
                </c:pt>
                <c:pt idx="4863">
                  <c:v>68.2</c:v>
                </c:pt>
                <c:pt idx="4864">
                  <c:v>68.52</c:v>
                </c:pt>
                <c:pt idx="4865">
                  <c:v>69.540000000000006</c:v>
                </c:pt>
                <c:pt idx="4866">
                  <c:v>69.39</c:v>
                </c:pt>
                <c:pt idx="4868">
                  <c:v>70.97</c:v>
                </c:pt>
                <c:pt idx="4869">
                  <c:v>72.69</c:v>
                </c:pt>
                <c:pt idx="4870">
                  <c:v>72.569999999999993</c:v>
                </c:pt>
                <c:pt idx="4871">
                  <c:v>73.94</c:v>
                </c:pt>
                <c:pt idx="4872">
                  <c:v>73.959999999999994</c:v>
                </c:pt>
                <c:pt idx="4873">
                  <c:v>72.86</c:v>
                </c:pt>
                <c:pt idx="4874">
                  <c:v>73.459999999999994</c:v>
                </c:pt>
                <c:pt idx="4875">
                  <c:v>71.790000000000006</c:v>
                </c:pt>
                <c:pt idx="4876">
                  <c:v>72.150000000000006</c:v>
                </c:pt>
                <c:pt idx="4877">
                  <c:v>73.37</c:v>
                </c:pt>
                <c:pt idx="4878">
                  <c:v>74.45</c:v>
                </c:pt>
                <c:pt idx="4879">
                  <c:v>73.73</c:v>
                </c:pt>
                <c:pt idx="4880">
                  <c:v>71.84</c:v>
                </c:pt>
                <c:pt idx="4881">
                  <c:v>71.22</c:v>
                </c:pt>
                <c:pt idx="4882">
                  <c:v>68.260000000000005</c:v>
                </c:pt>
                <c:pt idx="4883">
                  <c:v>70.599999999999994</c:v>
                </c:pt>
                <c:pt idx="4884">
                  <c:v>69.83</c:v>
                </c:pt>
                <c:pt idx="4885">
                  <c:v>72.2</c:v>
                </c:pt>
                <c:pt idx="4886">
                  <c:v>71.3</c:v>
                </c:pt>
                <c:pt idx="4887">
                  <c:v>68.69</c:v>
                </c:pt>
                <c:pt idx="4888">
                  <c:v>68.66</c:v>
                </c:pt>
                <c:pt idx="4889">
                  <c:v>67.52</c:v>
                </c:pt>
                <c:pt idx="4890">
                  <c:v>67.39</c:v>
                </c:pt>
                <c:pt idx="4891">
                  <c:v>66.930000000000007</c:v>
                </c:pt>
                <c:pt idx="4892">
                  <c:v>66.52</c:v>
                </c:pt>
                <c:pt idx="4893">
                  <c:v>68.97</c:v>
                </c:pt>
                <c:pt idx="4894">
                  <c:v>68.45</c:v>
                </c:pt>
                <c:pt idx="4895">
                  <c:v>68.510000000000005</c:v>
                </c:pt>
                <c:pt idx="4896">
                  <c:v>69.88</c:v>
                </c:pt>
                <c:pt idx="4897">
                  <c:v>69.16</c:v>
                </c:pt>
                <c:pt idx="4898">
                  <c:v>69.819999999999993</c:v>
                </c:pt>
                <c:pt idx="4899">
                  <c:v>67.569999999999993</c:v>
                </c:pt>
                <c:pt idx="4900">
                  <c:v>68.77</c:v>
                </c:pt>
                <c:pt idx="4901">
                  <c:v>68.42</c:v>
                </c:pt>
                <c:pt idx="4902">
                  <c:v>69.13</c:v>
                </c:pt>
                <c:pt idx="4903">
                  <c:v>68.25</c:v>
                </c:pt>
                <c:pt idx="4904">
                  <c:v>67.17</c:v>
                </c:pt>
                <c:pt idx="4905">
                  <c:v>65.760000000000005</c:v>
                </c:pt>
                <c:pt idx="4906">
                  <c:v>69.13</c:v>
                </c:pt>
                <c:pt idx="4907">
                  <c:v>68.62</c:v>
                </c:pt>
                <c:pt idx="4908">
                  <c:v>65.67</c:v>
                </c:pt>
                <c:pt idx="4909">
                  <c:v>65.52</c:v>
                </c:pt>
                <c:pt idx="4910">
                  <c:v>66.040000000000006</c:v>
                </c:pt>
                <c:pt idx="4911">
                  <c:v>65.010000000000005</c:v>
                </c:pt>
                <c:pt idx="4912">
                  <c:v>66.400000000000006</c:v>
                </c:pt>
                <c:pt idx="4913">
                  <c:v>67.569999999999993</c:v>
                </c:pt>
                <c:pt idx="4914">
                  <c:v>68.17</c:v>
                </c:pt>
                <c:pt idx="4915">
                  <c:v>69.599999999999994</c:v>
                </c:pt>
                <c:pt idx="4916">
                  <c:v>69.91</c:v>
                </c:pt>
                <c:pt idx="4917">
                  <c:v>69.849999999999994</c:v>
                </c:pt>
                <c:pt idx="4918">
                  <c:v>71.260000000000005</c:v>
                </c:pt>
                <c:pt idx="4919">
                  <c:v>71.760000000000005</c:v>
                </c:pt>
                <c:pt idx="4920">
                  <c:v>73.02</c:v>
                </c:pt>
                <c:pt idx="4921">
                  <c:v>73.2</c:v>
                </c:pt>
                <c:pt idx="4922">
                  <c:v>73.94</c:v>
                </c:pt>
                <c:pt idx="4923">
                  <c:v>73.17</c:v>
                </c:pt>
                <c:pt idx="4924">
                  <c:v>72.88</c:v>
                </c:pt>
                <c:pt idx="4925">
                  <c:v>73.12</c:v>
                </c:pt>
                <c:pt idx="4926">
                  <c:v>74.14</c:v>
                </c:pt>
                <c:pt idx="4927">
                  <c:v>72.39</c:v>
                </c:pt>
                <c:pt idx="4928">
                  <c:v>73.14</c:v>
                </c:pt>
                <c:pt idx="4929">
                  <c:v>73.040000000000006</c:v>
                </c:pt>
                <c:pt idx="4930">
                  <c:v>75.23</c:v>
                </c:pt>
                <c:pt idx="4931">
                  <c:v>76.13</c:v>
                </c:pt>
                <c:pt idx="4932">
                  <c:v>75.12</c:v>
                </c:pt>
                <c:pt idx="4933">
                  <c:v>75.319999999999993</c:v>
                </c:pt>
                <c:pt idx="4934">
                  <c:v>71.62</c:v>
                </c:pt>
                <c:pt idx="4935">
                  <c:v>72.56</c:v>
                </c:pt>
                <c:pt idx="4936">
                  <c:v>72.959999999999994</c:v>
                </c:pt>
                <c:pt idx="4937">
                  <c:v>72.09</c:v>
                </c:pt>
                <c:pt idx="4938">
                  <c:v>72.489999999999995</c:v>
                </c:pt>
                <c:pt idx="4939">
                  <c:v>73.760000000000005</c:v>
                </c:pt>
                <c:pt idx="4940">
                  <c:v>75.36</c:v>
                </c:pt>
                <c:pt idx="4941">
                  <c:v>73.95</c:v>
                </c:pt>
                <c:pt idx="4942">
                  <c:v>74.75</c:v>
                </c:pt>
                <c:pt idx="4943">
                  <c:v>76.39</c:v>
                </c:pt>
                <c:pt idx="4944">
                  <c:v>77.63</c:v>
                </c:pt>
                <c:pt idx="4945">
                  <c:v>76.28</c:v>
                </c:pt>
                <c:pt idx="4946">
                  <c:v>76.53</c:v>
                </c:pt>
                <c:pt idx="4947">
                  <c:v>77.819999999999993</c:v>
                </c:pt>
                <c:pt idx="4948">
                  <c:v>77.930000000000007</c:v>
                </c:pt>
                <c:pt idx="4949">
                  <c:v>78.260000000000005</c:v>
                </c:pt>
                <c:pt idx="4950">
                  <c:v>75.69</c:v>
                </c:pt>
                <c:pt idx="4951">
                  <c:v>75.19</c:v>
                </c:pt>
                <c:pt idx="4952">
                  <c:v>73.78</c:v>
                </c:pt>
                <c:pt idx="4953">
                  <c:v>73.569999999999993</c:v>
                </c:pt>
                <c:pt idx="4954">
                  <c:v>72.67</c:v>
                </c:pt>
                <c:pt idx="4955">
                  <c:v>70.42</c:v>
                </c:pt>
                <c:pt idx="4956">
                  <c:v>71.3</c:v>
                </c:pt>
                <c:pt idx="4957">
                  <c:v>72.42</c:v>
                </c:pt>
                <c:pt idx="4958">
                  <c:v>72.06</c:v>
                </c:pt>
                <c:pt idx="4959">
                  <c:v>71.12</c:v>
                </c:pt>
                <c:pt idx="4960">
                  <c:v>71.400000000000006</c:v>
                </c:pt>
                <c:pt idx="4961">
                  <c:v>72.58</c:v>
                </c:pt>
                <c:pt idx="4962">
                  <c:v>69.44</c:v>
                </c:pt>
                <c:pt idx="4963">
                  <c:v>67.010000000000005</c:v>
                </c:pt>
                <c:pt idx="4964">
                  <c:v>67.150000000000006</c:v>
                </c:pt>
                <c:pt idx="4965">
                  <c:v>67.66</c:v>
                </c:pt>
                <c:pt idx="4966">
                  <c:v>70.489999999999995</c:v>
                </c:pt>
                <c:pt idx="4967">
                  <c:v>68.62</c:v>
                </c:pt>
                <c:pt idx="4968">
                  <c:v>65.94</c:v>
                </c:pt>
                <c:pt idx="4969">
                  <c:v>65.41</c:v>
                </c:pt>
                <c:pt idx="4970">
                  <c:v>64.52</c:v>
                </c:pt>
                <c:pt idx="4971">
                  <c:v>64.3</c:v>
                </c:pt>
                <c:pt idx="4972">
                  <c:v>62.41</c:v>
                </c:pt>
                <c:pt idx="4973">
                  <c:v>62.23</c:v>
                </c:pt>
                <c:pt idx="4974">
                  <c:v>61.28</c:v>
                </c:pt>
                <c:pt idx="4975">
                  <c:v>60.75</c:v>
                </c:pt>
                <c:pt idx="4976">
                  <c:v>60.23</c:v>
                </c:pt>
                <c:pt idx="4977">
                  <c:v>61.47</c:v>
                </c:pt>
                <c:pt idx="4978">
                  <c:v>62.52</c:v>
                </c:pt>
                <c:pt idx="4979">
                  <c:v>59.09</c:v>
                </c:pt>
                <c:pt idx="4980">
                  <c:v>59.27</c:v>
                </c:pt>
                <c:pt idx="4981">
                  <c:v>58.81</c:v>
                </c:pt>
                <c:pt idx="4982">
                  <c:v>57.89</c:v>
                </c:pt>
                <c:pt idx="4983">
                  <c:v>58.53</c:v>
                </c:pt>
                <c:pt idx="4984">
                  <c:v>57.6</c:v>
                </c:pt>
                <c:pt idx="4985">
                  <c:v>60.68</c:v>
                </c:pt>
                <c:pt idx="4986">
                  <c:v>59.09</c:v>
                </c:pt>
                <c:pt idx="4987">
                  <c:v>58.8</c:v>
                </c:pt>
                <c:pt idx="4988">
                  <c:v>56.28</c:v>
                </c:pt>
                <c:pt idx="4989">
                  <c:v>55.82</c:v>
                </c:pt>
                <c:pt idx="4990">
                  <c:v>57.93</c:v>
                </c:pt>
                <c:pt idx="4991">
                  <c:v>56.9</c:v>
                </c:pt>
                <c:pt idx="4992">
                  <c:v>59.25</c:v>
                </c:pt>
                <c:pt idx="4993">
                  <c:v>57.8</c:v>
                </c:pt>
                <c:pt idx="4994">
                  <c:v>57.75</c:v>
                </c:pt>
                <c:pt idx="4995">
                  <c:v>57.87</c:v>
                </c:pt>
                <c:pt idx="4996">
                  <c:v>58.97</c:v>
                </c:pt>
                <c:pt idx="4997">
                  <c:v>58.22</c:v>
                </c:pt>
                <c:pt idx="4998">
                  <c:v>60.13</c:v>
                </c:pt>
                <c:pt idx="4999">
                  <c:v>58.51</c:v>
                </c:pt>
                <c:pt idx="5000">
                  <c:v>57.74</c:v>
                </c:pt>
                <c:pt idx="5001">
                  <c:v>57.94</c:v>
                </c:pt>
                <c:pt idx="5002">
                  <c:v>56.56</c:v>
                </c:pt>
                <c:pt idx="5003">
                  <c:v>56.56</c:v>
                </c:pt>
                <c:pt idx="5004">
                  <c:v>58.79</c:v>
                </c:pt>
                <c:pt idx="5005">
                  <c:v>58.76</c:v>
                </c:pt>
                <c:pt idx="5006">
                  <c:v>57.99</c:v>
                </c:pt>
                <c:pt idx="5007">
                  <c:v>57.08</c:v>
                </c:pt>
                <c:pt idx="5008">
                  <c:v>56.13</c:v>
                </c:pt>
                <c:pt idx="5009">
                  <c:v>56.37</c:v>
                </c:pt>
                <c:pt idx="5010">
                  <c:v>56.26</c:v>
                </c:pt>
                <c:pt idx="5011">
                  <c:v>56.55</c:v>
                </c:pt>
                <c:pt idx="5012">
                  <c:v>57.02</c:v>
                </c:pt>
                <c:pt idx="5013">
                  <c:v>56.99</c:v>
                </c:pt>
                <c:pt idx="5014">
                  <c:v>57.18</c:v>
                </c:pt>
                <c:pt idx="5015">
                  <c:v>59.72</c:v>
                </c:pt>
                <c:pt idx="5016">
                  <c:v>59.18</c:v>
                </c:pt>
                <c:pt idx="5017">
                  <c:v>56.88</c:v>
                </c:pt>
                <c:pt idx="5018">
                  <c:v>57.9</c:v>
                </c:pt>
                <c:pt idx="5019">
                  <c:v>57.97</c:v>
                </c:pt>
                <c:pt idx="5020">
                  <c:v>59.5</c:v>
                </c:pt>
                <c:pt idx="5021">
                  <c:v>57.01</c:v>
                </c:pt>
                <c:pt idx="5022">
                  <c:v>57.38</c:v>
                </c:pt>
                <c:pt idx="5023">
                  <c:v>59.53</c:v>
                </c:pt>
                <c:pt idx="5024">
                  <c:v>58.66</c:v>
                </c:pt>
                <c:pt idx="5025">
                  <c:v>59.7</c:v>
                </c:pt>
                <c:pt idx="5026">
                  <c:v>60.72</c:v>
                </c:pt>
                <c:pt idx="5027">
                  <c:v>60.52</c:v>
                </c:pt>
                <c:pt idx="5028">
                  <c:v>61.22</c:v>
                </c:pt>
                <c:pt idx="5029">
                  <c:v>62.13</c:v>
                </c:pt>
                <c:pt idx="5030">
                  <c:v>64.36</c:v>
                </c:pt>
                <c:pt idx="5031">
                  <c:v>64.739999999999995</c:v>
                </c:pt>
                <c:pt idx="5032">
                  <c:v>63.97</c:v>
                </c:pt>
                <c:pt idx="5033">
                  <c:v>63.65</c:v>
                </c:pt>
                <c:pt idx="5034">
                  <c:v>63.7</c:v>
                </c:pt>
                <c:pt idx="5035">
                  <c:v>63.17</c:v>
                </c:pt>
                <c:pt idx="5036">
                  <c:v>63.67</c:v>
                </c:pt>
                <c:pt idx="5037">
                  <c:v>62.59</c:v>
                </c:pt>
                <c:pt idx="5038">
                  <c:v>62.58</c:v>
                </c:pt>
                <c:pt idx="5039">
                  <c:v>61.89</c:v>
                </c:pt>
                <c:pt idx="5040">
                  <c:v>62.85</c:v>
                </c:pt>
                <c:pt idx="5041">
                  <c:v>62.91</c:v>
                </c:pt>
                <c:pt idx="5042">
                  <c:v>62.81</c:v>
                </c:pt>
                <c:pt idx="5043">
                  <c:v>62.19</c:v>
                </c:pt>
                <c:pt idx="5044">
                  <c:v>63.13</c:v>
                </c:pt>
                <c:pt idx="5045">
                  <c:v>62.13</c:v>
                </c:pt>
                <c:pt idx="5046">
                  <c:v>61.92</c:v>
                </c:pt>
                <c:pt idx="5048">
                  <c:v>60.7</c:v>
                </c:pt>
                <c:pt idx="5049">
                  <c:v>59.41</c:v>
                </c:pt>
                <c:pt idx="5050">
                  <c:v>58.96</c:v>
                </c:pt>
                <c:pt idx="5051">
                  <c:v>58.49</c:v>
                </c:pt>
                <c:pt idx="5052">
                  <c:v>56.63</c:v>
                </c:pt>
                <c:pt idx="5053">
                  <c:v>54.58</c:v>
                </c:pt>
                <c:pt idx="5054">
                  <c:v>52.82</c:v>
                </c:pt>
                <c:pt idx="5055">
                  <c:v>52.82</c:v>
                </c:pt>
                <c:pt idx="5056">
                  <c:v>52.38</c:v>
                </c:pt>
                <c:pt idx="5057">
                  <c:v>52.11</c:v>
                </c:pt>
                <c:pt idx="5058">
                  <c:v>51.68</c:v>
                </c:pt>
                <c:pt idx="5059">
                  <c:v>49.95</c:v>
                </c:pt>
                <c:pt idx="5060">
                  <c:v>51.28</c:v>
                </c:pt>
                <c:pt idx="5061">
                  <c:v>51.19</c:v>
                </c:pt>
                <c:pt idx="5062">
                  <c:v>50.83</c:v>
                </c:pt>
                <c:pt idx="5063">
                  <c:v>52.29</c:v>
                </c:pt>
                <c:pt idx="5064">
                  <c:v>54.34</c:v>
                </c:pt>
                <c:pt idx="5065">
                  <c:v>53.93</c:v>
                </c:pt>
                <c:pt idx="5066">
                  <c:v>55.11</c:v>
                </c:pt>
                <c:pt idx="5067">
                  <c:v>55.67</c:v>
                </c:pt>
                <c:pt idx="5068">
                  <c:v>55.29</c:v>
                </c:pt>
                <c:pt idx="5069">
                  <c:v>54.71</c:v>
                </c:pt>
                <c:pt idx="5070">
                  <c:v>54.69</c:v>
                </c:pt>
                <c:pt idx="5071">
                  <c:v>56.52</c:v>
                </c:pt>
                <c:pt idx="5072">
                  <c:v>56.74</c:v>
                </c:pt>
                <c:pt idx="5073">
                  <c:v>56.93</c:v>
                </c:pt>
                <c:pt idx="5074">
                  <c:v>58.67</c:v>
                </c:pt>
                <c:pt idx="5075">
                  <c:v>58.04</c:v>
                </c:pt>
                <c:pt idx="5076">
                  <c:v>58.35</c:v>
                </c:pt>
                <c:pt idx="5077">
                  <c:v>57.24</c:v>
                </c:pt>
                <c:pt idx="5078">
                  <c:v>57.21</c:v>
                </c:pt>
                <c:pt idx="5079">
                  <c:v>55.52</c:v>
                </c:pt>
                <c:pt idx="5080">
                  <c:v>56.12</c:v>
                </c:pt>
                <c:pt idx="5081">
                  <c:v>55.05</c:v>
                </c:pt>
                <c:pt idx="5082">
                  <c:v>54.25</c:v>
                </c:pt>
                <c:pt idx="5083">
                  <c:v>56.78</c:v>
                </c:pt>
                <c:pt idx="5084">
                  <c:v>55.91</c:v>
                </c:pt>
                <c:pt idx="5085">
                  <c:v>57.74</c:v>
                </c:pt>
                <c:pt idx="5086">
                  <c:v>58.62</c:v>
                </c:pt>
                <c:pt idx="5087">
                  <c:v>60.38</c:v>
                </c:pt>
                <c:pt idx="5088">
                  <c:v>60.34</c:v>
                </c:pt>
                <c:pt idx="5089">
                  <c:v>60.28</c:v>
                </c:pt>
                <c:pt idx="5090">
                  <c:v>59.39</c:v>
                </c:pt>
                <c:pt idx="5091">
                  <c:v>61.18</c:v>
                </c:pt>
                <c:pt idx="5092">
                  <c:v>61.92</c:v>
                </c:pt>
                <c:pt idx="5093">
                  <c:v>59.78</c:v>
                </c:pt>
                <c:pt idx="5094">
                  <c:v>59.68</c:v>
                </c:pt>
                <c:pt idx="5095">
                  <c:v>61.13</c:v>
                </c:pt>
                <c:pt idx="5096">
                  <c:v>60.9</c:v>
                </c:pt>
                <c:pt idx="5097">
                  <c:v>60.25</c:v>
                </c:pt>
                <c:pt idx="5098">
                  <c:v>60.59</c:v>
                </c:pt>
                <c:pt idx="5099">
                  <c:v>61.52</c:v>
                </c:pt>
                <c:pt idx="5100">
                  <c:v>60.89</c:v>
                </c:pt>
                <c:pt idx="5101">
                  <c:v>60.4</c:v>
                </c:pt>
                <c:pt idx="5102">
                  <c:v>60.93</c:v>
                </c:pt>
                <c:pt idx="5103">
                  <c:v>60.49</c:v>
                </c:pt>
                <c:pt idx="5104">
                  <c:v>60.11</c:v>
                </c:pt>
                <c:pt idx="5105">
                  <c:v>60.18</c:v>
                </c:pt>
                <c:pt idx="5106">
                  <c:v>61.57</c:v>
                </c:pt>
                <c:pt idx="5107">
                  <c:v>63.1</c:v>
                </c:pt>
                <c:pt idx="5108">
                  <c:v>64.430000000000007</c:v>
                </c:pt>
                <c:pt idx="5109">
                  <c:v>64.25</c:v>
                </c:pt>
                <c:pt idx="5110">
                  <c:v>66.150000000000006</c:v>
                </c:pt>
                <c:pt idx="5111">
                  <c:v>67.19</c:v>
                </c:pt>
                <c:pt idx="5112">
                  <c:v>68.47</c:v>
                </c:pt>
                <c:pt idx="5113">
                  <c:v>68.94</c:v>
                </c:pt>
                <c:pt idx="5114">
                  <c:v>68</c:v>
                </c:pt>
                <c:pt idx="5115">
                  <c:v>68.09</c:v>
                </c:pt>
                <c:pt idx="5116">
                  <c:v>69.150000000000006</c:v>
                </c:pt>
                <c:pt idx="5118">
                  <c:v>67.64</c:v>
                </c:pt>
                <c:pt idx="5119">
                  <c:v>68.599999999999994</c:v>
                </c:pt>
                <c:pt idx="5120">
                  <c:v>67.790000000000006</c:v>
                </c:pt>
                <c:pt idx="5121">
                  <c:v>68.78</c:v>
                </c:pt>
                <c:pt idx="5122">
                  <c:v>67.099999999999994</c:v>
                </c:pt>
                <c:pt idx="5123">
                  <c:v>66.34</c:v>
                </c:pt>
                <c:pt idx="5124">
                  <c:v>65.09</c:v>
                </c:pt>
                <c:pt idx="5125">
                  <c:v>66.17</c:v>
                </c:pt>
                <c:pt idx="5126">
                  <c:v>66.34</c:v>
                </c:pt>
                <c:pt idx="5127">
                  <c:v>66.8</c:v>
                </c:pt>
                <c:pt idx="5128">
                  <c:v>67.94</c:v>
                </c:pt>
                <c:pt idx="5129">
                  <c:v>67.44</c:v>
                </c:pt>
                <c:pt idx="5130">
                  <c:v>67.510000000000005</c:v>
                </c:pt>
                <c:pt idx="5131">
                  <c:v>67.28</c:v>
                </c:pt>
                <c:pt idx="5132">
                  <c:v>67.23</c:v>
                </c:pt>
                <c:pt idx="5133">
                  <c:v>67.400000000000006</c:v>
                </c:pt>
                <c:pt idx="5134">
                  <c:v>65.569999999999993</c:v>
                </c:pt>
                <c:pt idx="5135">
                  <c:v>64.849999999999994</c:v>
                </c:pt>
                <c:pt idx="5136">
                  <c:v>65.14</c:v>
                </c:pt>
                <c:pt idx="5137">
                  <c:v>62.7</c:v>
                </c:pt>
                <c:pt idx="5138">
                  <c:v>63.55</c:v>
                </c:pt>
                <c:pt idx="5139">
                  <c:v>63.5</c:v>
                </c:pt>
                <c:pt idx="5140">
                  <c:v>64.63</c:v>
                </c:pt>
                <c:pt idx="5141">
                  <c:v>65.180000000000007</c:v>
                </c:pt>
                <c:pt idx="5142">
                  <c:v>65.86</c:v>
                </c:pt>
                <c:pt idx="5143">
                  <c:v>66.739999999999995</c:v>
                </c:pt>
                <c:pt idx="5144">
                  <c:v>66.83</c:v>
                </c:pt>
                <c:pt idx="5145">
                  <c:v>69.08</c:v>
                </c:pt>
                <c:pt idx="5146">
                  <c:v>69.260000000000005</c:v>
                </c:pt>
                <c:pt idx="5147">
                  <c:v>69.510000000000005</c:v>
                </c:pt>
                <c:pt idx="5148">
                  <c:v>70.05</c:v>
                </c:pt>
                <c:pt idx="5149">
                  <c:v>71.010000000000005</c:v>
                </c:pt>
                <c:pt idx="5150">
                  <c:v>71.959999999999994</c:v>
                </c:pt>
                <c:pt idx="5151">
                  <c:v>70.72</c:v>
                </c:pt>
                <c:pt idx="5152">
                  <c:v>69.31</c:v>
                </c:pt>
                <c:pt idx="5153">
                  <c:v>67.64</c:v>
                </c:pt>
                <c:pt idx="5154">
                  <c:v>68.180000000000007</c:v>
                </c:pt>
                <c:pt idx="5155">
                  <c:v>68.650000000000006</c:v>
                </c:pt>
                <c:pt idx="5156">
                  <c:v>70.900000000000006</c:v>
                </c:pt>
                <c:pt idx="5157">
                  <c:v>71.36</c:v>
                </c:pt>
                <c:pt idx="5158">
                  <c:v>71.5</c:v>
                </c:pt>
                <c:pt idx="5159">
                  <c:v>72.36</c:v>
                </c:pt>
                <c:pt idx="5160">
                  <c:v>70.040000000000006</c:v>
                </c:pt>
                <c:pt idx="5161">
                  <c:v>68.849999999999994</c:v>
                </c:pt>
                <c:pt idx="5162">
                  <c:v>68.56</c:v>
                </c:pt>
                <c:pt idx="5163">
                  <c:v>69.239999999999995</c:v>
                </c:pt>
                <c:pt idx="5164">
                  <c:v>71.180000000000007</c:v>
                </c:pt>
                <c:pt idx="5165">
                  <c:v>71.63</c:v>
                </c:pt>
                <c:pt idx="5166">
                  <c:v>72.33</c:v>
                </c:pt>
                <c:pt idx="5167">
                  <c:v>72.17</c:v>
                </c:pt>
                <c:pt idx="5168">
                  <c:v>70.55</c:v>
                </c:pt>
                <c:pt idx="5169">
                  <c:v>71.81</c:v>
                </c:pt>
                <c:pt idx="5170">
                  <c:v>72.040000000000006</c:v>
                </c:pt>
                <c:pt idx="5171">
                  <c:v>71.36</c:v>
                </c:pt>
                <c:pt idx="5172">
                  <c:v>71.41</c:v>
                </c:pt>
                <c:pt idx="5173">
                  <c:v>71.84</c:v>
                </c:pt>
                <c:pt idx="5174">
                  <c:v>71.959999999999994</c:v>
                </c:pt>
                <c:pt idx="5175">
                  <c:v>72.22</c:v>
                </c:pt>
                <c:pt idx="5176">
                  <c:v>72.900000000000006</c:v>
                </c:pt>
                <c:pt idx="5177">
                  <c:v>74.260000000000005</c:v>
                </c:pt>
                <c:pt idx="5178">
                  <c:v>75.400000000000006</c:v>
                </c:pt>
                <c:pt idx="5179">
                  <c:v>76.58</c:v>
                </c:pt>
                <c:pt idx="5180">
                  <c:v>77.099999999999994</c:v>
                </c:pt>
                <c:pt idx="5181">
                  <c:v>77.88</c:v>
                </c:pt>
                <c:pt idx="5182">
                  <c:v>77.44</c:v>
                </c:pt>
                <c:pt idx="5183">
                  <c:v>78.239999999999995</c:v>
                </c:pt>
                <c:pt idx="5184">
                  <c:v>78.12</c:v>
                </c:pt>
                <c:pt idx="5185">
                  <c:v>78.17</c:v>
                </c:pt>
                <c:pt idx="5186">
                  <c:v>77.59</c:v>
                </c:pt>
                <c:pt idx="5187">
                  <c:v>78</c:v>
                </c:pt>
                <c:pt idx="5188">
                  <c:v>78.37</c:v>
                </c:pt>
                <c:pt idx="5189">
                  <c:v>79.09</c:v>
                </c:pt>
                <c:pt idx="5190">
                  <c:v>78.36</c:v>
                </c:pt>
                <c:pt idx="5191">
                  <c:v>75.88</c:v>
                </c:pt>
                <c:pt idx="5192">
                  <c:v>75.209999999999994</c:v>
                </c:pt>
                <c:pt idx="5193">
                  <c:v>77.28</c:v>
                </c:pt>
                <c:pt idx="5194">
                  <c:v>76.58</c:v>
                </c:pt>
                <c:pt idx="5195">
                  <c:v>76.069999999999993</c:v>
                </c:pt>
                <c:pt idx="5196">
                  <c:v>77.010000000000005</c:v>
                </c:pt>
                <c:pt idx="5197">
                  <c:v>77.11</c:v>
                </c:pt>
                <c:pt idx="5198">
                  <c:v>76.14</c:v>
                </c:pt>
                <c:pt idx="5199">
                  <c:v>75.36</c:v>
                </c:pt>
                <c:pt idx="5200">
                  <c:v>72.69</c:v>
                </c:pt>
                <c:pt idx="5201">
                  <c:v>70.42</c:v>
                </c:pt>
                <c:pt idx="5202">
                  <c:v>70.73</c:v>
                </c:pt>
                <c:pt idx="5203">
                  <c:v>70.08</c:v>
                </c:pt>
                <c:pt idx="5204">
                  <c:v>69.569999999999993</c:v>
                </c:pt>
                <c:pt idx="5205">
                  <c:v>71.3</c:v>
                </c:pt>
                <c:pt idx="5206">
                  <c:v>69.290000000000006</c:v>
                </c:pt>
                <c:pt idx="5207">
                  <c:v>71.3</c:v>
                </c:pt>
                <c:pt idx="5208">
                  <c:v>68.77</c:v>
                </c:pt>
                <c:pt idx="5209">
                  <c:v>69.8</c:v>
                </c:pt>
                <c:pt idx="5210">
                  <c:v>68.37</c:v>
                </c:pt>
                <c:pt idx="5211">
                  <c:v>67.88</c:v>
                </c:pt>
                <c:pt idx="5212">
                  <c:v>67.73</c:v>
                </c:pt>
                <c:pt idx="5213">
                  <c:v>68.73</c:v>
                </c:pt>
                <c:pt idx="5214">
                  <c:v>69.489999999999995</c:v>
                </c:pt>
                <c:pt idx="5215">
                  <c:v>68.849999999999994</c:v>
                </c:pt>
                <c:pt idx="5216">
                  <c:v>69.66</c:v>
                </c:pt>
                <c:pt idx="5217">
                  <c:v>70.48</c:v>
                </c:pt>
                <c:pt idx="5218">
                  <c:v>71.459999999999994</c:v>
                </c:pt>
                <c:pt idx="5219">
                  <c:v>72.290000000000006</c:v>
                </c:pt>
                <c:pt idx="5220">
                  <c:v>74.22</c:v>
                </c:pt>
                <c:pt idx="5221">
                  <c:v>74.72</c:v>
                </c:pt>
                <c:pt idx="5222">
                  <c:v>76.209999999999994</c:v>
                </c:pt>
                <c:pt idx="5223">
                  <c:v>75.08</c:v>
                </c:pt>
                <c:pt idx="5224">
                  <c:v>74.97</c:v>
                </c:pt>
                <c:pt idx="5225">
                  <c:v>76.23</c:v>
                </c:pt>
                <c:pt idx="5226">
                  <c:v>77.150000000000006</c:v>
                </c:pt>
                <c:pt idx="5227">
                  <c:v>77.84</c:v>
                </c:pt>
                <c:pt idx="5228">
                  <c:v>78.27</c:v>
                </c:pt>
                <c:pt idx="5229">
                  <c:v>77.989999999999995</c:v>
                </c:pt>
                <c:pt idx="5230">
                  <c:v>77</c:v>
                </c:pt>
                <c:pt idx="5231">
                  <c:v>78.47</c:v>
                </c:pt>
                <c:pt idx="5232">
                  <c:v>78.48</c:v>
                </c:pt>
                <c:pt idx="5233">
                  <c:v>78.91</c:v>
                </c:pt>
                <c:pt idx="5234">
                  <c:v>77.87</c:v>
                </c:pt>
                <c:pt idx="5235">
                  <c:v>76.819999999999993</c:v>
                </c:pt>
                <c:pt idx="5236">
                  <c:v>76.209999999999994</c:v>
                </c:pt>
                <c:pt idx="5237">
                  <c:v>78.88</c:v>
                </c:pt>
                <c:pt idx="5238">
                  <c:v>80.97</c:v>
                </c:pt>
                <c:pt idx="5239">
                  <c:v>78.33</c:v>
                </c:pt>
                <c:pt idx="5240">
                  <c:v>76.87</c:v>
                </c:pt>
                <c:pt idx="5241">
                  <c:v>77.8</c:v>
                </c:pt>
                <c:pt idx="5242">
                  <c:v>77.84</c:v>
                </c:pt>
                <c:pt idx="5243">
                  <c:v>79.05</c:v>
                </c:pt>
                <c:pt idx="5244">
                  <c:v>76.94</c:v>
                </c:pt>
                <c:pt idx="5245">
                  <c:v>77.819999999999993</c:v>
                </c:pt>
                <c:pt idx="5246">
                  <c:v>77.849999999999994</c:v>
                </c:pt>
                <c:pt idx="5247">
                  <c:v>80.83</c:v>
                </c:pt>
                <c:pt idx="5248">
                  <c:v>80.819999999999993</c:v>
                </c:pt>
                <c:pt idx="5249">
                  <c:v>82.5</c:v>
                </c:pt>
                <c:pt idx="5250">
                  <c:v>84.43</c:v>
                </c:pt>
                <c:pt idx="5251">
                  <c:v>85.24</c:v>
                </c:pt>
                <c:pt idx="5252">
                  <c:v>85.03</c:v>
                </c:pt>
                <c:pt idx="5253">
                  <c:v>84.25</c:v>
                </c:pt>
                <c:pt idx="5254">
                  <c:v>82.72</c:v>
                </c:pt>
                <c:pt idx="5255">
                  <c:v>82.31</c:v>
                </c:pt>
                <c:pt idx="5256">
                  <c:v>83.47</c:v>
                </c:pt>
                <c:pt idx="5257">
                  <c:v>85.4</c:v>
                </c:pt>
                <c:pt idx="5258">
                  <c:v>84.71</c:v>
                </c:pt>
                <c:pt idx="5259">
                  <c:v>89.87</c:v>
                </c:pt>
                <c:pt idx="5260">
                  <c:v>89.87</c:v>
                </c:pt>
                <c:pt idx="5261">
                  <c:v>89.87</c:v>
                </c:pt>
                <c:pt idx="5262">
                  <c:v>90.36</c:v>
                </c:pt>
                <c:pt idx="5263">
                  <c:v>92.11</c:v>
                </c:pt>
                <c:pt idx="5264">
                  <c:v>92.16</c:v>
                </c:pt>
                <c:pt idx="5265">
                  <c:v>93.99</c:v>
                </c:pt>
                <c:pt idx="5266">
                  <c:v>94.85</c:v>
                </c:pt>
                <c:pt idx="5267">
                  <c:v>94.4</c:v>
                </c:pt>
                <c:pt idx="5268">
                  <c:v>92.32</c:v>
                </c:pt>
                <c:pt idx="5269">
                  <c:v>91.56</c:v>
                </c:pt>
                <c:pt idx="5270">
                  <c:v>89.09</c:v>
                </c:pt>
                <c:pt idx="5271">
                  <c:v>90.73</c:v>
                </c:pt>
                <c:pt idx="5272">
                  <c:v>90.32</c:v>
                </c:pt>
                <c:pt idx="5273">
                  <c:v>91.99</c:v>
                </c:pt>
                <c:pt idx="5274">
                  <c:v>91.59</c:v>
                </c:pt>
                <c:pt idx="5275">
                  <c:v>94.13</c:v>
                </c:pt>
                <c:pt idx="5276">
                  <c:v>94.97</c:v>
                </c:pt>
                <c:pt idx="5277">
                  <c:v>95.33</c:v>
                </c:pt>
                <c:pt idx="5278">
                  <c:v>94.88</c:v>
                </c:pt>
                <c:pt idx="5279">
                  <c:v>93.23</c:v>
                </c:pt>
                <c:pt idx="5280">
                  <c:v>91.64</c:v>
                </c:pt>
                <c:pt idx="5281">
                  <c:v>92.34</c:v>
                </c:pt>
                <c:pt idx="5282">
                  <c:v>88.71</c:v>
                </c:pt>
                <c:pt idx="5283">
                  <c:v>87.85</c:v>
                </c:pt>
                <c:pt idx="5284">
                  <c:v>89.97</c:v>
                </c:pt>
                <c:pt idx="5285">
                  <c:v>90.7</c:v>
                </c:pt>
                <c:pt idx="5286">
                  <c:v>88.46</c:v>
                </c:pt>
                <c:pt idx="5287">
                  <c:v>88.46</c:v>
                </c:pt>
                <c:pt idx="5288">
                  <c:v>87.33</c:v>
                </c:pt>
                <c:pt idx="5289">
                  <c:v>87.77</c:v>
                </c:pt>
                <c:pt idx="5290">
                  <c:v>91.69</c:v>
                </c:pt>
                <c:pt idx="5291">
                  <c:v>92.57</c:v>
                </c:pt>
                <c:pt idx="5292">
                  <c:v>91.86</c:v>
                </c:pt>
                <c:pt idx="5293">
                  <c:v>90.32</c:v>
                </c:pt>
                <c:pt idx="5294">
                  <c:v>90.71</c:v>
                </c:pt>
                <c:pt idx="5295">
                  <c:v>90.98</c:v>
                </c:pt>
                <c:pt idx="5296">
                  <c:v>91.06</c:v>
                </c:pt>
                <c:pt idx="5297">
                  <c:v>91.03</c:v>
                </c:pt>
                <c:pt idx="5298">
                  <c:v>91.59</c:v>
                </c:pt>
                <c:pt idx="5300">
                  <c:v>95.66</c:v>
                </c:pt>
                <c:pt idx="5301">
                  <c:v>95.92</c:v>
                </c:pt>
                <c:pt idx="5302">
                  <c:v>93.68</c:v>
                </c:pt>
                <c:pt idx="5303">
                  <c:v>97.01</c:v>
                </c:pt>
                <c:pt idx="5304">
                  <c:v>98.45</c:v>
                </c:pt>
                <c:pt idx="5305">
                  <c:v>96.87</c:v>
                </c:pt>
                <c:pt idx="5306">
                  <c:v>94.19</c:v>
                </c:pt>
                <c:pt idx="5307">
                  <c:v>96.37</c:v>
                </c:pt>
                <c:pt idx="5308">
                  <c:v>96.76</c:v>
                </c:pt>
                <c:pt idx="5309">
                  <c:v>92.8</c:v>
                </c:pt>
                <c:pt idx="5310">
                  <c:v>91.86</c:v>
                </c:pt>
                <c:pt idx="5311">
                  <c:v>92.58</c:v>
                </c:pt>
                <c:pt idx="5312">
                  <c:v>90.87</c:v>
                </c:pt>
                <c:pt idx="5313">
                  <c:v>88.1</c:v>
                </c:pt>
                <c:pt idx="5314">
                  <c:v>88.96</c:v>
                </c:pt>
                <c:pt idx="5315">
                  <c:v>89.66</c:v>
                </c:pt>
                <c:pt idx="5316">
                  <c:v>88.11</c:v>
                </c:pt>
                <c:pt idx="5317">
                  <c:v>87.06</c:v>
                </c:pt>
                <c:pt idx="5318">
                  <c:v>87.69</c:v>
                </c:pt>
                <c:pt idx="5319">
                  <c:v>90.96</c:v>
                </c:pt>
                <c:pt idx="5320">
                  <c:v>90.91</c:v>
                </c:pt>
                <c:pt idx="5321">
                  <c:v>92.49</c:v>
                </c:pt>
                <c:pt idx="5322">
                  <c:v>92.46</c:v>
                </c:pt>
                <c:pt idx="5323">
                  <c:v>91.58</c:v>
                </c:pt>
                <c:pt idx="5324">
                  <c:v>91.41</c:v>
                </c:pt>
                <c:pt idx="5325">
                  <c:v>91.09</c:v>
                </c:pt>
                <c:pt idx="5326">
                  <c:v>89.6</c:v>
                </c:pt>
                <c:pt idx="5327">
                  <c:v>88.73</c:v>
                </c:pt>
                <c:pt idx="5328">
                  <c:v>88.55</c:v>
                </c:pt>
                <c:pt idx="5329">
                  <c:v>91.45</c:v>
                </c:pt>
                <c:pt idx="5330">
                  <c:v>93.93</c:v>
                </c:pt>
                <c:pt idx="5331">
                  <c:v>94.28</c:v>
                </c:pt>
                <c:pt idx="5332">
                  <c:v>93.82</c:v>
                </c:pt>
                <c:pt idx="5333">
                  <c:v>95.92</c:v>
                </c:pt>
                <c:pt idx="5334">
                  <c:v>96.96</c:v>
                </c:pt>
                <c:pt idx="5335">
                  <c:v>97.03</c:v>
                </c:pt>
                <c:pt idx="5336">
                  <c:v>97.88</c:v>
                </c:pt>
                <c:pt idx="5337">
                  <c:v>97.52</c:v>
                </c:pt>
                <c:pt idx="5338">
                  <c:v>96.07</c:v>
                </c:pt>
                <c:pt idx="5339">
                  <c:v>97.43</c:v>
                </c:pt>
                <c:pt idx="5340">
                  <c:v>99.05</c:v>
                </c:pt>
                <c:pt idx="5341">
                  <c:v>98.28</c:v>
                </c:pt>
                <c:pt idx="5342">
                  <c:v>99.83</c:v>
                </c:pt>
                <c:pt idx="5343">
                  <c:v>100.9</c:v>
                </c:pt>
                <c:pt idx="5344">
                  <c:v>101.83</c:v>
                </c:pt>
                <c:pt idx="5345">
                  <c:v>98.6</c:v>
                </c:pt>
                <c:pt idx="5346">
                  <c:v>100.95</c:v>
                </c:pt>
                <c:pt idx="5347">
                  <c:v>103.47</c:v>
                </c:pt>
                <c:pt idx="5348">
                  <c:v>104.66</c:v>
                </c:pt>
                <c:pt idx="5349">
                  <c:v>105.33</c:v>
                </c:pt>
                <c:pt idx="5350">
                  <c:v>106.78</c:v>
                </c:pt>
                <c:pt idx="5351">
                  <c:v>107.99</c:v>
                </c:pt>
                <c:pt idx="5352">
                  <c:v>109.18</c:v>
                </c:pt>
                <c:pt idx="5353">
                  <c:v>109.16</c:v>
                </c:pt>
                <c:pt idx="5354">
                  <c:v>104.41</c:v>
                </c:pt>
                <c:pt idx="5355">
                  <c:v>105.35</c:v>
                </c:pt>
                <c:pt idx="5356">
                  <c:v>102.65</c:v>
                </c:pt>
                <c:pt idx="5357">
                  <c:v>99.78</c:v>
                </c:pt>
                <c:pt idx="5358">
                  <c:v>100.93</c:v>
                </c:pt>
                <c:pt idx="5359">
                  <c:v>99.91</c:v>
                </c:pt>
                <c:pt idx="5360">
                  <c:v>102.83</c:v>
                </c:pt>
                <c:pt idx="5361">
                  <c:v>103.89</c:v>
                </c:pt>
                <c:pt idx="5362">
                  <c:v>102.68</c:v>
                </c:pt>
                <c:pt idx="5363">
                  <c:v>102.33</c:v>
                </c:pt>
                <c:pt idx="5364">
                  <c:v>98.69</c:v>
                </c:pt>
                <c:pt idx="5365">
                  <c:v>98.85</c:v>
                </c:pt>
                <c:pt idx="5366">
                  <c:v>102.31</c:v>
                </c:pt>
                <c:pt idx="5367">
                  <c:v>102.21</c:v>
                </c:pt>
                <c:pt idx="5368">
                  <c:v>105.98</c:v>
                </c:pt>
                <c:pt idx="5369">
                  <c:v>105.05</c:v>
                </c:pt>
                <c:pt idx="5370">
                  <c:v>107.46</c:v>
                </c:pt>
                <c:pt idx="5371">
                  <c:v>107.37</c:v>
                </c:pt>
                <c:pt idx="5372">
                  <c:v>107.15</c:v>
                </c:pt>
                <c:pt idx="5373">
                  <c:v>108.32</c:v>
                </c:pt>
                <c:pt idx="5374">
                  <c:v>110.84</c:v>
                </c:pt>
                <c:pt idx="5375">
                  <c:v>110.95</c:v>
                </c:pt>
                <c:pt idx="5376">
                  <c:v>111.34</c:v>
                </c:pt>
                <c:pt idx="5377">
                  <c:v>110.67</c:v>
                </c:pt>
                <c:pt idx="5378">
                  <c:v>111.35</c:v>
                </c:pt>
                <c:pt idx="5379">
                  <c:v>113.54</c:v>
                </c:pt>
                <c:pt idx="5380">
                  <c:v>115.34</c:v>
                </c:pt>
                <c:pt idx="5381">
                  <c:v>114.85</c:v>
                </c:pt>
                <c:pt idx="5382">
                  <c:v>116.62</c:v>
                </c:pt>
                <c:pt idx="5383">
                  <c:v>115.7</c:v>
                </c:pt>
                <c:pt idx="5384">
                  <c:v>113.86</c:v>
                </c:pt>
                <c:pt idx="5385">
                  <c:v>111.12</c:v>
                </c:pt>
                <c:pt idx="5386">
                  <c:v>107.3</c:v>
                </c:pt>
                <c:pt idx="5387">
                  <c:v>111.92</c:v>
                </c:pt>
                <c:pt idx="5388">
                  <c:v>115.68</c:v>
                </c:pt>
                <c:pt idx="5389">
                  <c:v>119.88</c:v>
                </c:pt>
                <c:pt idx="5390">
                  <c:v>120.27</c:v>
                </c:pt>
                <c:pt idx="5391">
                  <c:v>119.85</c:v>
                </c:pt>
                <c:pt idx="5392">
                  <c:v>123.54</c:v>
                </c:pt>
                <c:pt idx="5393">
                  <c:v>122.89</c:v>
                </c:pt>
                <c:pt idx="5394">
                  <c:v>123.11</c:v>
                </c:pt>
                <c:pt idx="5395">
                  <c:v>121.18</c:v>
                </c:pt>
                <c:pt idx="5396">
                  <c:v>122.76</c:v>
                </c:pt>
                <c:pt idx="5397">
                  <c:v>122.98</c:v>
                </c:pt>
                <c:pt idx="5398">
                  <c:v>122.19</c:v>
                </c:pt>
                <c:pt idx="5399">
                  <c:v>124.12</c:v>
                </c:pt>
                <c:pt idx="5400">
                  <c:v>127.28</c:v>
                </c:pt>
                <c:pt idx="5401">
                  <c:v>129.04</c:v>
                </c:pt>
                <c:pt idx="5402">
                  <c:v>129.72</c:v>
                </c:pt>
                <c:pt idx="5403">
                  <c:v>128.91999999999999</c:v>
                </c:pt>
                <c:pt idx="5404">
                  <c:v>128.93</c:v>
                </c:pt>
                <c:pt idx="5405">
                  <c:v>129.33000000000001</c:v>
                </c:pt>
                <c:pt idx="5406">
                  <c:v>127.85</c:v>
                </c:pt>
                <c:pt idx="5407">
                  <c:v>128.5</c:v>
                </c:pt>
                <c:pt idx="5408">
                  <c:v>126.28</c:v>
                </c:pt>
                <c:pt idx="5409">
                  <c:v>121.72</c:v>
                </c:pt>
                <c:pt idx="5410">
                  <c:v>122.36</c:v>
                </c:pt>
                <c:pt idx="5411">
                  <c:v>132.81</c:v>
                </c:pt>
                <c:pt idx="5412">
                  <c:v>134.43</c:v>
                </c:pt>
                <c:pt idx="5413">
                  <c:v>135.24</c:v>
                </c:pt>
                <c:pt idx="5414">
                  <c:v>134.52000000000001</c:v>
                </c:pt>
                <c:pt idx="5415">
                  <c:v>132.11000000000001</c:v>
                </c:pt>
                <c:pt idx="5416">
                  <c:v>134.29</c:v>
                </c:pt>
                <c:pt idx="5417">
                  <c:v>133.9</c:v>
                </c:pt>
                <c:pt idx="5418">
                  <c:v>131.27000000000001</c:v>
                </c:pt>
                <c:pt idx="5419">
                  <c:v>129.12</c:v>
                </c:pt>
                <c:pt idx="5420">
                  <c:v>131.84</c:v>
                </c:pt>
                <c:pt idx="5421">
                  <c:v>134.28</c:v>
                </c:pt>
                <c:pt idx="5422">
                  <c:v>134.54</c:v>
                </c:pt>
                <c:pt idx="5423">
                  <c:v>135.37</c:v>
                </c:pt>
                <c:pt idx="5424">
                  <c:v>131.59</c:v>
                </c:pt>
                <c:pt idx="5425">
                  <c:v>136.82</c:v>
                </c:pt>
                <c:pt idx="5426">
                  <c:v>139.38</c:v>
                </c:pt>
                <c:pt idx="5427">
                  <c:v>138.4</c:v>
                </c:pt>
                <c:pt idx="5428">
                  <c:v>140.66999999999999</c:v>
                </c:pt>
                <c:pt idx="5429">
                  <c:v>141.24</c:v>
                </c:pt>
                <c:pt idx="5430">
                  <c:v>143.94999999999999</c:v>
                </c:pt>
                <c:pt idx="5431">
                  <c:v>139.62</c:v>
                </c:pt>
                <c:pt idx="5432">
                  <c:v>134.15</c:v>
                </c:pt>
                <c:pt idx="5433">
                  <c:v>133.91</c:v>
                </c:pt>
                <c:pt idx="5434">
                  <c:v>135.81</c:v>
                </c:pt>
                <c:pt idx="5435">
                  <c:v>143.68</c:v>
                </c:pt>
                <c:pt idx="5436">
                  <c:v>142.43</c:v>
                </c:pt>
                <c:pt idx="5437">
                  <c:v>136.02000000000001</c:v>
                </c:pt>
                <c:pt idx="5438">
                  <c:v>133.31</c:v>
                </c:pt>
                <c:pt idx="5439">
                  <c:v>134.16</c:v>
                </c:pt>
                <c:pt idx="5440">
                  <c:v>129.34</c:v>
                </c:pt>
                <c:pt idx="5441">
                  <c:v>129.34</c:v>
                </c:pt>
                <c:pt idx="5442">
                  <c:v>127.18</c:v>
                </c:pt>
                <c:pt idx="5443">
                  <c:v>126.86</c:v>
                </c:pt>
                <c:pt idx="5444">
                  <c:v>125.43</c:v>
                </c:pt>
                <c:pt idx="5445">
                  <c:v>124.7</c:v>
                </c:pt>
                <c:pt idx="5446">
                  <c:v>125.67</c:v>
                </c:pt>
                <c:pt idx="5447">
                  <c:v>125.77</c:v>
                </c:pt>
                <c:pt idx="5448">
                  <c:v>122.46</c:v>
                </c:pt>
                <c:pt idx="5449">
                  <c:v>124.1</c:v>
                </c:pt>
                <c:pt idx="5450">
                  <c:v>124.16</c:v>
                </c:pt>
                <c:pt idx="5451">
                  <c:v>121.87</c:v>
                </c:pt>
                <c:pt idx="5452">
                  <c:v>116.5</c:v>
                </c:pt>
                <c:pt idx="5453">
                  <c:v>114.47</c:v>
                </c:pt>
                <c:pt idx="5454">
                  <c:v>116.94</c:v>
                </c:pt>
                <c:pt idx="5455">
                  <c:v>113.03</c:v>
                </c:pt>
                <c:pt idx="5456">
                  <c:v>110.54</c:v>
                </c:pt>
                <c:pt idx="5457">
                  <c:v>108.98</c:v>
                </c:pt>
                <c:pt idx="5458">
                  <c:v>110.68</c:v>
                </c:pt>
                <c:pt idx="5459">
                  <c:v>111.82</c:v>
                </c:pt>
                <c:pt idx="5460">
                  <c:v>108.8</c:v>
                </c:pt>
                <c:pt idx="5461">
                  <c:v>109.33</c:v>
                </c:pt>
                <c:pt idx="5462">
                  <c:v>109.02</c:v>
                </c:pt>
                <c:pt idx="5463">
                  <c:v>108.72</c:v>
                </c:pt>
                <c:pt idx="5464">
                  <c:v>117.24</c:v>
                </c:pt>
                <c:pt idx="5465">
                  <c:v>113.99</c:v>
                </c:pt>
                <c:pt idx="5466">
                  <c:v>109.74</c:v>
                </c:pt>
                <c:pt idx="5467">
                  <c:v>112.2</c:v>
                </c:pt>
                <c:pt idx="5468">
                  <c:v>113.05</c:v>
                </c:pt>
                <c:pt idx="5469">
                  <c:v>113.54</c:v>
                </c:pt>
                <c:pt idx="5470">
                  <c:v>113.49</c:v>
                </c:pt>
                <c:pt idx="5471">
                  <c:v>104.94</c:v>
                </c:pt>
                <c:pt idx="5472">
                  <c:v>103.88</c:v>
                </c:pt>
                <c:pt idx="5473">
                  <c:v>103.41</c:v>
                </c:pt>
                <c:pt idx="5474">
                  <c:v>102.51</c:v>
                </c:pt>
                <c:pt idx="5475">
                  <c:v>101.08</c:v>
                </c:pt>
                <c:pt idx="5476">
                  <c:v>98.94</c:v>
                </c:pt>
                <c:pt idx="5477">
                  <c:v>96</c:v>
                </c:pt>
                <c:pt idx="5478">
                  <c:v>96.01</c:v>
                </c:pt>
                <c:pt idx="5479">
                  <c:v>94.37</c:v>
                </c:pt>
                <c:pt idx="5480">
                  <c:v>90.45</c:v>
                </c:pt>
                <c:pt idx="5481">
                  <c:v>85.85</c:v>
                </c:pt>
                <c:pt idx="5482">
                  <c:v>86.09</c:v>
                </c:pt>
                <c:pt idx="5483">
                  <c:v>90.89</c:v>
                </c:pt>
                <c:pt idx="5484">
                  <c:v>93.46</c:v>
                </c:pt>
                <c:pt idx="5485">
                  <c:v>100.43</c:v>
                </c:pt>
                <c:pt idx="5486">
                  <c:v>100.72</c:v>
                </c:pt>
                <c:pt idx="5487">
                  <c:v>102.09</c:v>
                </c:pt>
                <c:pt idx="5488">
                  <c:v>100.45</c:v>
                </c:pt>
                <c:pt idx="5489">
                  <c:v>100.88</c:v>
                </c:pt>
                <c:pt idx="5490">
                  <c:v>95.96</c:v>
                </c:pt>
                <c:pt idx="5491">
                  <c:v>93.52</c:v>
                </c:pt>
                <c:pt idx="5492">
                  <c:v>92.19</c:v>
                </c:pt>
                <c:pt idx="5493">
                  <c:v>88.88</c:v>
                </c:pt>
                <c:pt idx="5494">
                  <c:v>88.95</c:v>
                </c:pt>
                <c:pt idx="5495">
                  <c:v>84.71</c:v>
                </c:pt>
                <c:pt idx="5496">
                  <c:v>83.17</c:v>
                </c:pt>
                <c:pt idx="5497">
                  <c:v>80.77</c:v>
                </c:pt>
                <c:pt idx="5498">
                  <c:v>81.650000000000006</c:v>
                </c:pt>
                <c:pt idx="5499">
                  <c:v>74.58</c:v>
                </c:pt>
                <c:pt idx="5500">
                  <c:v>74.37</c:v>
                </c:pt>
                <c:pt idx="5501">
                  <c:v>74.98</c:v>
                </c:pt>
                <c:pt idx="5502">
                  <c:v>66.86</c:v>
                </c:pt>
                <c:pt idx="5503">
                  <c:v>64.14</c:v>
                </c:pt>
                <c:pt idx="5504">
                  <c:v>66.05</c:v>
                </c:pt>
                <c:pt idx="5505">
                  <c:v>67.45</c:v>
                </c:pt>
                <c:pt idx="5506">
                  <c:v>65.989999999999995</c:v>
                </c:pt>
                <c:pt idx="5507">
                  <c:v>62.95</c:v>
                </c:pt>
                <c:pt idx="5508">
                  <c:v>65.06</c:v>
                </c:pt>
                <c:pt idx="5509">
                  <c:v>60.57</c:v>
                </c:pt>
                <c:pt idx="5510">
                  <c:v>59.34</c:v>
                </c:pt>
                <c:pt idx="5511">
                  <c:v>58.87</c:v>
                </c:pt>
                <c:pt idx="5512">
                  <c:v>64</c:v>
                </c:pt>
                <c:pt idx="5513">
                  <c:v>60.86</c:v>
                </c:pt>
                <c:pt idx="5514">
                  <c:v>60</c:v>
                </c:pt>
                <c:pt idx="5515">
                  <c:v>60.32</c:v>
                </c:pt>
                <c:pt idx="5516">
                  <c:v>62.78</c:v>
                </c:pt>
                <c:pt idx="5517">
                  <c:v>61.09</c:v>
                </c:pt>
                <c:pt idx="5518">
                  <c:v>56.14</c:v>
                </c:pt>
                <c:pt idx="5519">
                  <c:v>56.84</c:v>
                </c:pt>
                <c:pt idx="5520">
                  <c:v>57.08</c:v>
                </c:pt>
                <c:pt idx="5521">
                  <c:v>54.76</c:v>
                </c:pt>
                <c:pt idx="5522">
                  <c:v>52.47</c:v>
                </c:pt>
                <c:pt idx="5523">
                  <c:v>51.32</c:v>
                </c:pt>
                <c:pt idx="5524">
                  <c:v>50.7</c:v>
                </c:pt>
                <c:pt idx="5525">
                  <c:v>50.82</c:v>
                </c:pt>
                <c:pt idx="5526">
                  <c:v>49.1</c:v>
                </c:pt>
                <c:pt idx="5527">
                  <c:v>48.35</c:v>
                </c:pt>
                <c:pt idx="5528">
                  <c:v>45.79</c:v>
                </c:pt>
                <c:pt idx="5529">
                  <c:v>44.91</c:v>
                </c:pt>
                <c:pt idx="5530">
                  <c:v>49.51</c:v>
                </c:pt>
                <c:pt idx="5531">
                  <c:v>47.51</c:v>
                </c:pt>
                <c:pt idx="5532">
                  <c:v>49.39</c:v>
                </c:pt>
                <c:pt idx="5533">
                  <c:v>47.72</c:v>
                </c:pt>
                <c:pt idx="5534">
                  <c:v>47.58</c:v>
                </c:pt>
                <c:pt idx="5535">
                  <c:v>45.64</c:v>
                </c:pt>
                <c:pt idx="5536">
                  <c:v>44.39</c:v>
                </c:pt>
                <c:pt idx="5537">
                  <c:v>43.83</c:v>
                </c:pt>
                <c:pt idx="5538">
                  <c:v>37.04</c:v>
                </c:pt>
                <c:pt idx="5539">
                  <c:v>40.020000000000003</c:v>
                </c:pt>
                <c:pt idx="5540">
                  <c:v>39.770000000000003</c:v>
                </c:pt>
                <c:pt idx="5541">
                  <c:v>39.340000000000003</c:v>
                </c:pt>
                <c:pt idx="5542">
                  <c:v>43.54</c:v>
                </c:pt>
                <c:pt idx="5543">
                  <c:v>42.38</c:v>
                </c:pt>
                <c:pt idx="5544">
                  <c:v>45.02</c:v>
                </c:pt>
                <c:pt idx="5545">
                  <c:v>42</c:v>
                </c:pt>
                <c:pt idx="5546">
                  <c:v>41.84</c:v>
                </c:pt>
                <c:pt idx="5547">
                  <c:v>40.19</c:v>
                </c:pt>
                <c:pt idx="5548">
                  <c:v>39.520000000000003</c:v>
                </c:pt>
                <c:pt idx="5549">
                  <c:v>38.08</c:v>
                </c:pt>
                <c:pt idx="5550">
                  <c:v>35.270000000000003</c:v>
                </c:pt>
                <c:pt idx="5551">
                  <c:v>34.450000000000003</c:v>
                </c:pt>
                <c:pt idx="5552">
                  <c:v>33.729999999999997</c:v>
                </c:pt>
                <c:pt idx="5553">
                  <c:v>34.159999999999997</c:v>
                </c:pt>
                <c:pt idx="5554">
                  <c:v>35.22</c:v>
                </c:pt>
                <c:pt idx="5555">
                  <c:v>35.82</c:v>
                </c:pt>
                <c:pt idx="5556">
                  <c:v>42.94</c:v>
                </c:pt>
                <c:pt idx="5557">
                  <c:v>45.84</c:v>
                </c:pt>
                <c:pt idx="5558">
                  <c:v>48.89</c:v>
                </c:pt>
                <c:pt idx="5559">
                  <c:v>46.23</c:v>
                </c:pt>
                <c:pt idx="5560">
                  <c:v>42.94</c:v>
                </c:pt>
                <c:pt idx="5561">
                  <c:v>42.34</c:v>
                </c:pt>
                <c:pt idx="5562">
                  <c:v>40.86</c:v>
                </c:pt>
                <c:pt idx="5563">
                  <c:v>43.05</c:v>
                </c:pt>
                <c:pt idx="5564">
                  <c:v>42.27</c:v>
                </c:pt>
                <c:pt idx="5565">
                  <c:v>42.32</c:v>
                </c:pt>
                <c:pt idx="5566">
                  <c:v>43.42</c:v>
                </c:pt>
                <c:pt idx="5567">
                  <c:v>41.22</c:v>
                </c:pt>
                <c:pt idx="5568">
                  <c:v>39.9</c:v>
                </c:pt>
                <c:pt idx="5569">
                  <c:v>42.42</c:v>
                </c:pt>
                <c:pt idx="5570">
                  <c:v>43.13</c:v>
                </c:pt>
                <c:pt idx="5571">
                  <c:v>48</c:v>
                </c:pt>
                <c:pt idx="5572">
                  <c:v>42.86</c:v>
                </c:pt>
                <c:pt idx="5573">
                  <c:v>42.86</c:v>
                </c:pt>
                <c:pt idx="5574">
                  <c:v>43.13</c:v>
                </c:pt>
                <c:pt idx="5575">
                  <c:v>44.17</c:v>
                </c:pt>
                <c:pt idx="5576">
                  <c:v>42.96</c:v>
                </c:pt>
                <c:pt idx="5577">
                  <c:v>43.15</c:v>
                </c:pt>
                <c:pt idx="5578">
                  <c:v>43.68</c:v>
                </c:pt>
                <c:pt idx="5579">
                  <c:v>43.92</c:v>
                </c:pt>
                <c:pt idx="5580">
                  <c:v>44.49</c:v>
                </c:pt>
                <c:pt idx="5581">
                  <c:v>47.23</c:v>
                </c:pt>
                <c:pt idx="5582">
                  <c:v>45.88</c:v>
                </c:pt>
                <c:pt idx="5583">
                  <c:v>44.24</c:v>
                </c:pt>
                <c:pt idx="5584">
                  <c:v>47.23</c:v>
                </c:pt>
                <c:pt idx="5585">
                  <c:v>43.36</c:v>
                </c:pt>
                <c:pt idx="5586">
                  <c:v>39.69</c:v>
                </c:pt>
                <c:pt idx="5587">
                  <c:v>39.409999999999997</c:v>
                </c:pt>
                <c:pt idx="5588">
                  <c:v>42.36</c:v>
                </c:pt>
                <c:pt idx="5589">
                  <c:v>42.19</c:v>
                </c:pt>
                <c:pt idx="5590">
                  <c:v>41.27</c:v>
                </c:pt>
                <c:pt idx="5591">
                  <c:v>40.18</c:v>
                </c:pt>
                <c:pt idx="5592">
                  <c:v>42.37</c:v>
                </c:pt>
                <c:pt idx="5593">
                  <c:v>45.15</c:v>
                </c:pt>
                <c:pt idx="5594">
                  <c:v>44.41</c:v>
                </c:pt>
                <c:pt idx="5595">
                  <c:v>42.6</c:v>
                </c:pt>
                <c:pt idx="5596">
                  <c:v>42.72</c:v>
                </c:pt>
                <c:pt idx="5597">
                  <c:v>46.07</c:v>
                </c:pt>
                <c:pt idx="5598">
                  <c:v>44.45</c:v>
                </c:pt>
                <c:pt idx="5599">
                  <c:v>43.48</c:v>
                </c:pt>
                <c:pt idx="5600">
                  <c:v>44.55</c:v>
                </c:pt>
                <c:pt idx="5601">
                  <c:v>44.99</c:v>
                </c:pt>
                <c:pt idx="5602">
                  <c:v>43.2</c:v>
                </c:pt>
                <c:pt idx="5603">
                  <c:v>42.19</c:v>
                </c:pt>
                <c:pt idx="5604">
                  <c:v>44.97</c:v>
                </c:pt>
                <c:pt idx="5605">
                  <c:v>44.12</c:v>
                </c:pt>
                <c:pt idx="5606">
                  <c:v>45.53</c:v>
                </c:pt>
                <c:pt idx="5607">
                  <c:v>45.22</c:v>
                </c:pt>
                <c:pt idx="5608">
                  <c:v>48.03</c:v>
                </c:pt>
                <c:pt idx="5609">
                  <c:v>49.27</c:v>
                </c:pt>
                <c:pt idx="5610">
                  <c:v>51.84</c:v>
                </c:pt>
                <c:pt idx="5611">
                  <c:v>51.32</c:v>
                </c:pt>
                <c:pt idx="5612">
                  <c:v>51.46</c:v>
                </c:pt>
                <c:pt idx="5613">
                  <c:v>51.89</c:v>
                </c:pt>
                <c:pt idx="5614">
                  <c:v>50.81</c:v>
                </c:pt>
                <c:pt idx="5615">
                  <c:v>49.05</c:v>
                </c:pt>
                <c:pt idx="5616">
                  <c:v>46.13</c:v>
                </c:pt>
                <c:pt idx="5617">
                  <c:v>45.92</c:v>
                </c:pt>
                <c:pt idx="5618">
                  <c:v>50.89</c:v>
                </c:pt>
                <c:pt idx="5619">
                  <c:v>50.48</c:v>
                </c:pt>
                <c:pt idx="5620">
                  <c:v>50.91</c:v>
                </c:pt>
                <c:pt idx="5621">
                  <c:v>50.62</c:v>
                </c:pt>
                <c:pt idx="5622">
                  <c:v>52.06</c:v>
                </c:pt>
                <c:pt idx="5623">
                  <c:v>52.33</c:v>
                </c:pt>
                <c:pt idx="5624">
                  <c:v>50.73</c:v>
                </c:pt>
                <c:pt idx="5625">
                  <c:v>52.06</c:v>
                </c:pt>
                <c:pt idx="5626">
                  <c:v>51.31</c:v>
                </c:pt>
                <c:pt idx="5627">
                  <c:v>51.83</c:v>
                </c:pt>
                <c:pt idx="5628">
                  <c:v>52.02</c:v>
                </c:pt>
                <c:pt idx="5629">
                  <c:v>49.06</c:v>
                </c:pt>
                <c:pt idx="5630">
                  <c:v>48.69</c:v>
                </c:pt>
                <c:pt idx="5631">
                  <c:v>48.5</c:v>
                </c:pt>
                <c:pt idx="5632">
                  <c:v>48.29</c:v>
                </c:pt>
                <c:pt idx="5633">
                  <c:v>50.29</c:v>
                </c:pt>
                <c:pt idx="5634">
                  <c:v>48.67</c:v>
                </c:pt>
                <c:pt idx="5635">
                  <c:v>48.64</c:v>
                </c:pt>
                <c:pt idx="5636">
                  <c:v>50.22</c:v>
                </c:pt>
                <c:pt idx="5637">
                  <c:v>50.3</c:v>
                </c:pt>
                <c:pt idx="5638">
                  <c:v>51.75</c:v>
                </c:pt>
                <c:pt idx="5639">
                  <c:v>53.26</c:v>
                </c:pt>
                <c:pt idx="5640">
                  <c:v>53.16</c:v>
                </c:pt>
                <c:pt idx="5641">
                  <c:v>55.07</c:v>
                </c:pt>
                <c:pt idx="5642">
                  <c:v>56.63</c:v>
                </c:pt>
                <c:pt idx="5643">
                  <c:v>56.02</c:v>
                </c:pt>
                <c:pt idx="5644">
                  <c:v>55.99</c:v>
                </c:pt>
                <c:pt idx="5645">
                  <c:v>56.52</c:v>
                </c:pt>
                <c:pt idx="5646">
                  <c:v>56.84</c:v>
                </c:pt>
                <c:pt idx="5647">
                  <c:v>56.25</c:v>
                </c:pt>
                <c:pt idx="5648">
                  <c:v>56.33</c:v>
                </c:pt>
                <c:pt idx="5649">
                  <c:v>56.51</c:v>
                </c:pt>
                <c:pt idx="5650">
                  <c:v>57.12</c:v>
                </c:pt>
                <c:pt idx="5651">
                  <c:v>59.1</c:v>
                </c:pt>
                <c:pt idx="5652">
                  <c:v>58.02</c:v>
                </c:pt>
                <c:pt idx="5653">
                  <c:v>58.7</c:v>
                </c:pt>
                <c:pt idx="5654">
                  <c:v>59.05</c:v>
                </c:pt>
                <c:pt idx="5655">
                  <c:v>61.28</c:v>
                </c:pt>
                <c:pt idx="5656">
                  <c:v>63.47</c:v>
                </c:pt>
                <c:pt idx="5657">
                  <c:v>64.98</c:v>
                </c:pt>
                <c:pt idx="5658">
                  <c:v>66.599999999999994</c:v>
                </c:pt>
                <c:pt idx="5659">
                  <c:v>67.67</c:v>
                </c:pt>
                <c:pt idx="5660">
                  <c:v>66.150000000000006</c:v>
                </c:pt>
                <c:pt idx="5661">
                  <c:v>67.680000000000007</c:v>
                </c:pt>
                <c:pt idx="5662">
                  <c:v>67.77</c:v>
                </c:pt>
                <c:pt idx="5663">
                  <c:v>67.61</c:v>
                </c:pt>
                <c:pt idx="5664">
                  <c:v>68.94</c:v>
                </c:pt>
                <c:pt idx="5665">
                  <c:v>70.52</c:v>
                </c:pt>
                <c:pt idx="5666">
                  <c:v>71.709999999999994</c:v>
                </c:pt>
                <c:pt idx="5667">
                  <c:v>70.62</c:v>
                </c:pt>
                <c:pt idx="5668">
                  <c:v>68.489999999999995</c:v>
                </c:pt>
                <c:pt idx="5669">
                  <c:v>70.52</c:v>
                </c:pt>
                <c:pt idx="5670">
                  <c:v>68.95</c:v>
                </c:pt>
                <c:pt idx="5671">
                  <c:v>69.959999999999994</c:v>
                </c:pt>
                <c:pt idx="5672">
                  <c:v>70.48</c:v>
                </c:pt>
                <c:pt idx="5673">
                  <c:v>66.13</c:v>
                </c:pt>
                <c:pt idx="5674">
                  <c:v>66.36</c:v>
                </c:pt>
                <c:pt idx="5675">
                  <c:v>68.47</c:v>
                </c:pt>
                <c:pt idx="5676">
                  <c:v>68.819999999999993</c:v>
                </c:pt>
                <c:pt idx="5677">
                  <c:v>68.099999999999994</c:v>
                </c:pt>
                <c:pt idx="5678">
                  <c:v>69.75</c:v>
                </c:pt>
                <c:pt idx="5679">
                  <c:v>68.11</c:v>
                </c:pt>
                <c:pt idx="5680">
                  <c:v>68.52</c:v>
                </c:pt>
                <c:pt idx="5681">
                  <c:v>65.739999999999995</c:v>
                </c:pt>
                <c:pt idx="5682">
                  <c:v>63.12</c:v>
                </c:pt>
                <c:pt idx="5683">
                  <c:v>61.54</c:v>
                </c:pt>
                <c:pt idx="5684">
                  <c:v>59.71</c:v>
                </c:pt>
                <c:pt idx="5685">
                  <c:v>59.17</c:v>
                </c:pt>
                <c:pt idx="5686">
                  <c:v>58.43</c:v>
                </c:pt>
                <c:pt idx="5687">
                  <c:v>58.25</c:v>
                </c:pt>
                <c:pt idx="5688">
                  <c:v>60.48</c:v>
                </c:pt>
                <c:pt idx="5689">
                  <c:v>61.25</c:v>
                </c:pt>
                <c:pt idx="5690">
                  <c:v>62.02</c:v>
                </c:pt>
                <c:pt idx="5691">
                  <c:v>63.54</c:v>
                </c:pt>
                <c:pt idx="5692">
                  <c:v>64.64</c:v>
                </c:pt>
                <c:pt idx="5693">
                  <c:v>65.930000000000007</c:v>
                </c:pt>
                <c:pt idx="5694">
                  <c:v>65.36</c:v>
                </c:pt>
                <c:pt idx="5695">
                  <c:v>68.06</c:v>
                </c:pt>
                <c:pt idx="5696">
                  <c:v>68.819999999999993</c:v>
                </c:pt>
                <c:pt idx="5697">
                  <c:v>69.78</c:v>
                </c:pt>
                <c:pt idx="5698">
                  <c:v>68.53</c:v>
                </c:pt>
                <c:pt idx="5699">
                  <c:v>65.790000000000006</c:v>
                </c:pt>
                <c:pt idx="5700">
                  <c:v>68.819999999999993</c:v>
                </c:pt>
                <c:pt idx="5701">
                  <c:v>70.08</c:v>
                </c:pt>
                <c:pt idx="5702">
                  <c:v>72.900000000000006</c:v>
                </c:pt>
                <c:pt idx="5703">
                  <c:v>73.819999999999993</c:v>
                </c:pt>
                <c:pt idx="5704">
                  <c:v>74.39</c:v>
                </c:pt>
                <c:pt idx="5705">
                  <c:v>74.61</c:v>
                </c:pt>
                <c:pt idx="5706">
                  <c:v>74.209999999999994</c:v>
                </c:pt>
                <c:pt idx="5707">
                  <c:v>73.790000000000006</c:v>
                </c:pt>
                <c:pt idx="5708">
                  <c:v>71.58</c:v>
                </c:pt>
                <c:pt idx="5709">
                  <c:v>74.03</c:v>
                </c:pt>
                <c:pt idx="5710">
                  <c:v>73.760000000000005</c:v>
                </c:pt>
                <c:pt idx="5711">
                  <c:v>71.33</c:v>
                </c:pt>
                <c:pt idx="5712">
                  <c:v>68.650000000000006</c:v>
                </c:pt>
                <c:pt idx="5713">
                  <c:v>68.66</c:v>
                </c:pt>
                <c:pt idx="5714">
                  <c:v>72.81</c:v>
                </c:pt>
                <c:pt idx="5715">
                  <c:v>73.75</c:v>
                </c:pt>
                <c:pt idx="5716">
                  <c:v>73.709999999999994</c:v>
                </c:pt>
                <c:pt idx="5717">
                  <c:v>74.34</c:v>
                </c:pt>
                <c:pt idx="5718">
                  <c:v>73.099999999999994</c:v>
                </c:pt>
                <c:pt idx="5719">
                  <c:v>70.739999999999995</c:v>
                </c:pt>
                <c:pt idx="5720">
                  <c:v>70.680000000000007</c:v>
                </c:pt>
                <c:pt idx="5721">
                  <c:v>72.8</c:v>
                </c:pt>
                <c:pt idx="5722">
                  <c:v>69.02</c:v>
                </c:pt>
                <c:pt idx="5723">
                  <c:v>68.78</c:v>
                </c:pt>
                <c:pt idx="5724">
                  <c:v>67.599999999999994</c:v>
                </c:pt>
                <c:pt idx="5725">
                  <c:v>66.78</c:v>
                </c:pt>
                <c:pt idx="5726">
                  <c:v>65.84</c:v>
                </c:pt>
                <c:pt idx="5727">
                  <c:v>69.2</c:v>
                </c:pt>
                <c:pt idx="5728">
                  <c:v>69.760000000000005</c:v>
                </c:pt>
                <c:pt idx="5729">
                  <c:v>68.959999999999994</c:v>
                </c:pt>
                <c:pt idx="5730">
                  <c:v>68.760000000000005</c:v>
                </c:pt>
                <c:pt idx="5731">
                  <c:v>66.91</c:v>
                </c:pt>
                <c:pt idx="5732">
                  <c:v>66.53</c:v>
                </c:pt>
                <c:pt idx="5733">
                  <c:v>68.510000000000005</c:v>
                </c:pt>
                <c:pt idx="5734">
                  <c:v>71.56</c:v>
                </c:pt>
                <c:pt idx="5735">
                  <c:v>70.72</c:v>
                </c:pt>
                <c:pt idx="5736">
                  <c:v>68.11</c:v>
                </c:pt>
                <c:pt idx="5737">
                  <c:v>69.650000000000006</c:v>
                </c:pt>
                <c:pt idx="5738">
                  <c:v>67.430000000000007</c:v>
                </c:pt>
                <c:pt idx="5739">
                  <c:v>64.989999999999995</c:v>
                </c:pt>
                <c:pt idx="5740">
                  <c:v>64.599999999999994</c:v>
                </c:pt>
                <c:pt idx="5741">
                  <c:v>65.430000000000007</c:v>
                </c:pt>
                <c:pt idx="5742">
                  <c:v>64.63</c:v>
                </c:pt>
                <c:pt idx="5743">
                  <c:v>65.819999999999993</c:v>
                </c:pt>
                <c:pt idx="5744">
                  <c:v>67.12</c:v>
                </c:pt>
                <c:pt idx="5745">
                  <c:v>66.5</c:v>
                </c:pt>
                <c:pt idx="5746">
                  <c:v>65.260000000000005</c:v>
                </c:pt>
                <c:pt idx="5747">
                  <c:v>68.510000000000005</c:v>
                </c:pt>
                <c:pt idx="5748">
                  <c:v>67.650000000000006</c:v>
                </c:pt>
                <c:pt idx="5749">
                  <c:v>68.47</c:v>
                </c:pt>
                <c:pt idx="5750">
                  <c:v>69.45</c:v>
                </c:pt>
                <c:pt idx="5751">
                  <c:v>70.75</c:v>
                </c:pt>
                <c:pt idx="5752">
                  <c:v>70.81</c:v>
                </c:pt>
                <c:pt idx="5753">
                  <c:v>72.16</c:v>
                </c:pt>
                <c:pt idx="5754">
                  <c:v>73.14</c:v>
                </c:pt>
                <c:pt idx="5755">
                  <c:v>74.58</c:v>
                </c:pt>
                <c:pt idx="5756">
                  <c:v>75.86</c:v>
                </c:pt>
                <c:pt idx="5757">
                  <c:v>76.510000000000005</c:v>
                </c:pt>
                <c:pt idx="5758">
                  <c:v>77.739999999999995</c:v>
                </c:pt>
                <c:pt idx="5759">
                  <c:v>78.36</c:v>
                </c:pt>
                <c:pt idx="5760">
                  <c:v>77.72</c:v>
                </c:pt>
                <c:pt idx="5761">
                  <c:v>76.45</c:v>
                </c:pt>
                <c:pt idx="5762">
                  <c:v>76.69</c:v>
                </c:pt>
                <c:pt idx="5763">
                  <c:v>75.11</c:v>
                </c:pt>
                <c:pt idx="5764">
                  <c:v>77.180000000000007</c:v>
                </c:pt>
                <c:pt idx="5765">
                  <c:v>74.91</c:v>
                </c:pt>
                <c:pt idx="5766">
                  <c:v>75.56</c:v>
                </c:pt>
                <c:pt idx="5767">
                  <c:v>75.680000000000007</c:v>
                </c:pt>
                <c:pt idx="5768">
                  <c:v>78.209999999999994</c:v>
                </c:pt>
                <c:pt idx="5769">
                  <c:v>78.02</c:v>
                </c:pt>
                <c:pt idx="5770">
                  <c:v>75.510000000000005</c:v>
                </c:pt>
                <c:pt idx="5771">
                  <c:v>77.180000000000007</c:v>
                </c:pt>
                <c:pt idx="5772">
                  <c:v>77.069999999999993</c:v>
                </c:pt>
                <c:pt idx="5773">
                  <c:v>76.989999999999995</c:v>
                </c:pt>
                <c:pt idx="5774">
                  <c:v>75.180000000000007</c:v>
                </c:pt>
                <c:pt idx="5775">
                  <c:v>74.81</c:v>
                </c:pt>
                <c:pt idx="5776">
                  <c:v>77.14</c:v>
                </c:pt>
                <c:pt idx="5777">
                  <c:v>77.36</c:v>
                </c:pt>
                <c:pt idx="5778">
                  <c:v>78.64</c:v>
                </c:pt>
                <c:pt idx="5779">
                  <c:v>76.45</c:v>
                </c:pt>
                <c:pt idx="5780">
                  <c:v>75.61</c:v>
                </c:pt>
                <c:pt idx="5781">
                  <c:v>78.14</c:v>
                </c:pt>
                <c:pt idx="5782">
                  <c:v>75.349999999999994</c:v>
                </c:pt>
                <c:pt idx="5783">
                  <c:v>76.569999999999993</c:v>
                </c:pt>
                <c:pt idx="5784">
                  <c:v>76</c:v>
                </c:pt>
                <c:pt idx="5785">
                  <c:v>77.77</c:v>
                </c:pt>
                <c:pt idx="5786">
                  <c:v>78.680000000000007</c:v>
                </c:pt>
                <c:pt idx="5787">
                  <c:v>76.959999999999994</c:v>
                </c:pt>
                <c:pt idx="5788">
                  <c:v>77.760000000000005</c:v>
                </c:pt>
                <c:pt idx="5789">
                  <c:v>77.739999999999995</c:v>
                </c:pt>
                <c:pt idx="5790">
                  <c:v>76.180000000000007</c:v>
                </c:pt>
                <c:pt idx="5791">
                  <c:v>74.930000000000007</c:v>
                </c:pt>
                <c:pt idx="5792">
                  <c:v>73.63</c:v>
                </c:pt>
                <c:pt idx="5793">
                  <c:v>70.91</c:v>
                </c:pt>
                <c:pt idx="5794">
                  <c:v>70.069999999999993</c:v>
                </c:pt>
                <c:pt idx="5795">
                  <c:v>71.19</c:v>
                </c:pt>
                <c:pt idx="5796">
                  <c:v>71.33</c:v>
                </c:pt>
                <c:pt idx="5797">
                  <c:v>73.34</c:v>
                </c:pt>
                <c:pt idx="5798">
                  <c:v>71.28</c:v>
                </c:pt>
                <c:pt idx="5799">
                  <c:v>71.87</c:v>
                </c:pt>
                <c:pt idx="5800">
                  <c:v>72.739999999999995</c:v>
                </c:pt>
                <c:pt idx="5801">
                  <c:v>71.64</c:v>
                </c:pt>
                <c:pt idx="5802">
                  <c:v>73.87</c:v>
                </c:pt>
                <c:pt idx="5803">
                  <c:v>75.150000000000006</c:v>
                </c:pt>
                <c:pt idx="5804">
                  <c:v>76.59</c:v>
                </c:pt>
                <c:pt idx="5805">
                  <c:v>76.650000000000006</c:v>
                </c:pt>
                <c:pt idx="5806">
                  <c:v>77.62</c:v>
                </c:pt>
                <c:pt idx="5807">
                  <c:v>77.91</c:v>
                </c:pt>
                <c:pt idx="5808">
                  <c:v>79.05</c:v>
                </c:pt>
                <c:pt idx="5809">
                  <c:v>79.27</c:v>
                </c:pt>
                <c:pt idx="5810">
                  <c:v>80.14</c:v>
                </c:pt>
                <c:pt idx="5811">
                  <c:v>80.569999999999993</c:v>
                </c:pt>
                <c:pt idx="5812">
                  <c:v>80.06</c:v>
                </c:pt>
                <c:pt idx="5813">
                  <c:v>80.14</c:v>
                </c:pt>
                <c:pt idx="5814">
                  <c:v>79.38</c:v>
                </c:pt>
                <c:pt idx="5815">
                  <c:v>77.569999999999993</c:v>
                </c:pt>
                <c:pt idx="5816">
                  <c:v>77.61</c:v>
                </c:pt>
                <c:pt idx="5817">
                  <c:v>76.849999999999994</c:v>
                </c:pt>
                <c:pt idx="5818">
                  <c:v>75.180000000000007</c:v>
                </c:pt>
                <c:pt idx="5819">
                  <c:v>75.09</c:v>
                </c:pt>
                <c:pt idx="5820">
                  <c:v>74.13</c:v>
                </c:pt>
                <c:pt idx="5821">
                  <c:v>72.73</c:v>
                </c:pt>
                <c:pt idx="5822">
                  <c:v>72.180000000000007</c:v>
                </c:pt>
                <c:pt idx="5823">
                  <c:v>72.63</c:v>
                </c:pt>
                <c:pt idx="5824">
                  <c:v>72.75</c:v>
                </c:pt>
                <c:pt idx="5825">
                  <c:v>70.650000000000006</c:v>
                </c:pt>
                <c:pt idx="5826">
                  <c:v>71.2</c:v>
                </c:pt>
                <c:pt idx="5827">
                  <c:v>71.58</c:v>
                </c:pt>
                <c:pt idx="5828">
                  <c:v>73.94</c:v>
                </c:pt>
                <c:pt idx="5829">
                  <c:v>75.77</c:v>
                </c:pt>
                <c:pt idx="5830">
                  <c:v>71.3</c:v>
                </c:pt>
                <c:pt idx="5831">
                  <c:v>70.11</c:v>
                </c:pt>
                <c:pt idx="5832">
                  <c:v>69.62</c:v>
                </c:pt>
                <c:pt idx="5833">
                  <c:v>70.400000000000006</c:v>
                </c:pt>
                <c:pt idx="5834">
                  <c:v>70.400000000000006</c:v>
                </c:pt>
                <c:pt idx="5835">
                  <c:v>72.349999999999994</c:v>
                </c:pt>
                <c:pt idx="5836">
                  <c:v>71.489999999999995</c:v>
                </c:pt>
                <c:pt idx="5837">
                  <c:v>74.819999999999993</c:v>
                </c:pt>
                <c:pt idx="5838">
                  <c:v>74.89</c:v>
                </c:pt>
                <c:pt idx="5839">
                  <c:v>76.61</c:v>
                </c:pt>
                <c:pt idx="5840">
                  <c:v>76.88</c:v>
                </c:pt>
                <c:pt idx="5841">
                  <c:v>76.95</c:v>
                </c:pt>
                <c:pt idx="5842">
                  <c:v>76.44</c:v>
                </c:pt>
                <c:pt idx="5843">
                  <c:v>77</c:v>
                </c:pt>
                <c:pt idx="5844">
                  <c:v>74.38</c:v>
                </c:pt>
                <c:pt idx="5845">
                  <c:v>76.36</c:v>
                </c:pt>
                <c:pt idx="5846">
                  <c:v>76.069999999999993</c:v>
                </c:pt>
                <c:pt idx="5847">
                  <c:v>77.5</c:v>
                </c:pt>
                <c:pt idx="5848">
                  <c:v>78.66</c:v>
                </c:pt>
                <c:pt idx="5849">
                  <c:v>77.88</c:v>
                </c:pt>
                <c:pt idx="5850">
                  <c:v>79.2</c:v>
                </c:pt>
                <c:pt idx="5851">
                  <c:v>78.94</c:v>
                </c:pt>
                <c:pt idx="5852">
                  <c:v>78.77</c:v>
                </c:pt>
                <c:pt idx="5853">
                  <c:v>80.290000000000006</c:v>
                </c:pt>
                <c:pt idx="5854">
                  <c:v>79.44</c:v>
                </c:pt>
                <c:pt idx="5855">
                  <c:v>79.38</c:v>
                </c:pt>
                <c:pt idx="5856">
                  <c:v>77.08</c:v>
                </c:pt>
                <c:pt idx="5857">
                  <c:v>79.45</c:v>
                </c:pt>
                <c:pt idx="5858">
                  <c:v>80.28</c:v>
                </c:pt>
                <c:pt idx="5859">
                  <c:v>80.09</c:v>
                </c:pt>
                <c:pt idx="5860">
                  <c:v>78.37</c:v>
                </c:pt>
                <c:pt idx="5861">
                  <c:v>78.09</c:v>
                </c:pt>
                <c:pt idx="5862">
                  <c:v>79.17</c:v>
                </c:pt>
                <c:pt idx="5863">
                  <c:v>78.03</c:v>
                </c:pt>
                <c:pt idx="5864">
                  <c:v>78.64</c:v>
                </c:pt>
                <c:pt idx="5865">
                  <c:v>77.98</c:v>
                </c:pt>
                <c:pt idx="5866">
                  <c:v>79.89</c:v>
                </c:pt>
                <c:pt idx="5867">
                  <c:v>79.459999999999994</c:v>
                </c:pt>
                <c:pt idx="5868">
                  <c:v>80.37</c:v>
                </c:pt>
                <c:pt idx="5869">
                  <c:v>82.63</c:v>
                </c:pt>
                <c:pt idx="5870">
                  <c:v>84.48</c:v>
                </c:pt>
                <c:pt idx="5871">
                  <c:v>85.05</c:v>
                </c:pt>
                <c:pt idx="5872">
                  <c:v>84.49</c:v>
                </c:pt>
                <c:pt idx="5873">
                  <c:v>82.63</c:v>
                </c:pt>
                <c:pt idx="5874">
                  <c:v>82.77</c:v>
                </c:pt>
                <c:pt idx="5875">
                  <c:v>85.21</c:v>
                </c:pt>
                <c:pt idx="5876">
                  <c:v>83.44</c:v>
                </c:pt>
                <c:pt idx="5877">
                  <c:v>85.81</c:v>
                </c:pt>
                <c:pt idx="5878">
                  <c:v>86.9</c:v>
                </c:pt>
                <c:pt idx="5879">
                  <c:v>84.81</c:v>
                </c:pt>
                <c:pt idx="5880">
                  <c:v>83.09</c:v>
                </c:pt>
                <c:pt idx="5881">
                  <c:v>84.73</c:v>
                </c:pt>
                <c:pt idx="5882">
                  <c:v>84.55</c:v>
                </c:pt>
                <c:pt idx="5883">
                  <c:v>84.58</c:v>
                </c:pt>
                <c:pt idx="5884">
                  <c:v>86.09</c:v>
                </c:pt>
                <c:pt idx="5885">
                  <c:v>86.72</c:v>
                </c:pt>
                <c:pt idx="5886">
                  <c:v>85.59</c:v>
                </c:pt>
                <c:pt idx="5887">
                  <c:v>84.59</c:v>
                </c:pt>
                <c:pt idx="5888">
                  <c:v>86.82</c:v>
                </c:pt>
                <c:pt idx="5889">
                  <c:v>86.19</c:v>
                </c:pt>
                <c:pt idx="5890">
                  <c:v>88.09</c:v>
                </c:pt>
                <c:pt idx="5891">
                  <c:v>85.39</c:v>
                </c:pt>
                <c:pt idx="5892">
                  <c:v>82.31</c:v>
                </c:pt>
                <c:pt idx="5893">
                  <c:v>80.209999999999994</c:v>
                </c:pt>
                <c:pt idx="5894">
                  <c:v>76.48</c:v>
                </c:pt>
                <c:pt idx="5895">
                  <c:v>78.08</c:v>
                </c:pt>
                <c:pt idx="5896">
                  <c:v>79</c:v>
                </c:pt>
                <c:pt idx="5897">
                  <c:v>78.7</c:v>
                </c:pt>
                <c:pt idx="5898">
                  <c:v>79.41</c:v>
                </c:pt>
                <c:pt idx="5899">
                  <c:v>76.430000000000007</c:v>
                </c:pt>
                <c:pt idx="5900">
                  <c:v>73.87</c:v>
                </c:pt>
                <c:pt idx="5901">
                  <c:v>75.12</c:v>
                </c:pt>
                <c:pt idx="5902">
                  <c:v>71.86</c:v>
                </c:pt>
                <c:pt idx="5903">
                  <c:v>69.56</c:v>
                </c:pt>
                <c:pt idx="5904">
                  <c:v>70.45</c:v>
                </c:pt>
                <c:pt idx="5905">
                  <c:v>69.62</c:v>
                </c:pt>
                <c:pt idx="5906">
                  <c:v>67.180000000000007</c:v>
                </c:pt>
                <c:pt idx="5907">
                  <c:v>70.59</c:v>
                </c:pt>
                <c:pt idx="5908">
                  <c:v>73.56</c:v>
                </c:pt>
                <c:pt idx="5909">
                  <c:v>73</c:v>
                </c:pt>
                <c:pt idx="5910">
                  <c:v>73.08</c:v>
                </c:pt>
                <c:pt idx="5911">
                  <c:v>72.78</c:v>
                </c:pt>
                <c:pt idx="5912">
                  <c:v>73.12</c:v>
                </c:pt>
                <c:pt idx="5913">
                  <c:v>71.84</c:v>
                </c:pt>
                <c:pt idx="5914">
                  <c:v>71.09</c:v>
                </c:pt>
                <c:pt idx="5915">
                  <c:v>71.430000000000007</c:v>
                </c:pt>
                <c:pt idx="5916">
                  <c:v>73.680000000000007</c:v>
                </c:pt>
                <c:pt idx="5917">
                  <c:v>74.33</c:v>
                </c:pt>
                <c:pt idx="5918">
                  <c:v>73.28</c:v>
                </c:pt>
                <c:pt idx="5919">
                  <c:v>75.11</c:v>
                </c:pt>
                <c:pt idx="5920">
                  <c:v>75.290000000000006</c:v>
                </c:pt>
                <c:pt idx="5921">
                  <c:v>76.12</c:v>
                </c:pt>
                <c:pt idx="5922">
                  <c:v>77.52</c:v>
                </c:pt>
                <c:pt idx="5923">
                  <c:v>77.05</c:v>
                </c:pt>
                <c:pt idx="5924">
                  <c:v>78.53</c:v>
                </c:pt>
                <c:pt idx="5925">
                  <c:v>78.08</c:v>
                </c:pt>
                <c:pt idx="5926">
                  <c:v>75.22</c:v>
                </c:pt>
                <c:pt idx="5927">
                  <c:v>75.17</c:v>
                </c:pt>
                <c:pt idx="5928">
                  <c:v>76.209999999999994</c:v>
                </c:pt>
                <c:pt idx="5929">
                  <c:v>76.66</c:v>
                </c:pt>
                <c:pt idx="5930">
                  <c:v>74.209999999999994</c:v>
                </c:pt>
                <c:pt idx="5931">
                  <c:v>74.94</c:v>
                </c:pt>
                <c:pt idx="5932">
                  <c:v>71.73</c:v>
                </c:pt>
                <c:pt idx="5933">
                  <c:v>71.75</c:v>
                </c:pt>
                <c:pt idx="5934">
                  <c:v>73.08</c:v>
                </c:pt>
                <c:pt idx="5935">
                  <c:v>72.97</c:v>
                </c:pt>
                <c:pt idx="5936">
                  <c:v>74.56</c:v>
                </c:pt>
                <c:pt idx="5937">
                  <c:v>75.2</c:v>
                </c:pt>
                <c:pt idx="5938">
                  <c:v>74.349999999999994</c:v>
                </c:pt>
                <c:pt idx="5939">
                  <c:v>76.45</c:v>
                </c:pt>
                <c:pt idx="5940">
                  <c:v>76.63</c:v>
                </c:pt>
                <c:pt idx="5941">
                  <c:v>75.52</c:v>
                </c:pt>
                <c:pt idx="5942">
                  <c:v>75.55</c:v>
                </c:pt>
                <c:pt idx="5943">
                  <c:v>76.290000000000006</c:v>
                </c:pt>
                <c:pt idx="5944">
                  <c:v>76.31</c:v>
                </c:pt>
                <c:pt idx="5945">
                  <c:v>75.75</c:v>
                </c:pt>
                <c:pt idx="5946">
                  <c:v>77.59</c:v>
                </c:pt>
                <c:pt idx="5947">
                  <c:v>77.27</c:v>
                </c:pt>
                <c:pt idx="5948">
                  <c:v>77.900000000000006</c:v>
                </c:pt>
                <c:pt idx="5949">
                  <c:v>75.52</c:v>
                </c:pt>
                <c:pt idx="5950">
                  <c:v>76.66</c:v>
                </c:pt>
                <c:pt idx="5951">
                  <c:v>78.599999999999994</c:v>
                </c:pt>
                <c:pt idx="5952">
                  <c:v>77.5</c:v>
                </c:pt>
                <c:pt idx="5953">
                  <c:v>81.93</c:v>
                </c:pt>
                <c:pt idx="5954">
                  <c:v>83.6</c:v>
                </c:pt>
                <c:pt idx="5955">
                  <c:v>83.76</c:v>
                </c:pt>
                <c:pt idx="5956">
                  <c:v>82.9</c:v>
                </c:pt>
                <c:pt idx="5957">
                  <c:v>81.28</c:v>
                </c:pt>
                <c:pt idx="5958">
                  <c:v>81.540000000000006</c:v>
                </c:pt>
                <c:pt idx="5959">
                  <c:v>79.89</c:v>
                </c:pt>
                <c:pt idx="5960">
                  <c:v>77.83</c:v>
                </c:pt>
                <c:pt idx="5961">
                  <c:v>76.63</c:v>
                </c:pt>
                <c:pt idx="5962">
                  <c:v>75.14</c:v>
                </c:pt>
                <c:pt idx="5963">
                  <c:v>74.56</c:v>
                </c:pt>
                <c:pt idx="5964">
                  <c:v>76.739999999999995</c:v>
                </c:pt>
                <c:pt idx="5965">
                  <c:v>75.099999999999994</c:v>
                </c:pt>
                <c:pt idx="5966">
                  <c:v>74.84</c:v>
                </c:pt>
                <c:pt idx="5967">
                  <c:v>73.48</c:v>
                </c:pt>
                <c:pt idx="5968">
                  <c:v>73.08</c:v>
                </c:pt>
                <c:pt idx="5969">
                  <c:v>70.61</c:v>
                </c:pt>
                <c:pt idx="5970">
                  <c:v>70.739999999999995</c:v>
                </c:pt>
                <c:pt idx="5971">
                  <c:v>74.5</c:v>
                </c:pt>
                <c:pt idx="5972">
                  <c:v>75.16</c:v>
                </c:pt>
                <c:pt idx="5973">
                  <c:v>76.05</c:v>
                </c:pt>
                <c:pt idx="5974">
                  <c:v>75.510000000000005</c:v>
                </c:pt>
                <c:pt idx="5975">
                  <c:v>75.53</c:v>
                </c:pt>
                <c:pt idx="5976">
                  <c:v>74.930000000000007</c:v>
                </c:pt>
                <c:pt idx="5977">
                  <c:v>75.03</c:v>
                </c:pt>
                <c:pt idx="5978">
                  <c:v>75.78</c:v>
                </c:pt>
                <c:pt idx="5979">
                  <c:v>77.48</c:v>
                </c:pt>
                <c:pt idx="5980">
                  <c:v>77.87</c:v>
                </c:pt>
                <c:pt idx="5981">
                  <c:v>77.540000000000006</c:v>
                </c:pt>
                <c:pt idx="5982">
                  <c:v>78.52</c:v>
                </c:pt>
                <c:pt idx="5983">
                  <c:v>78.89</c:v>
                </c:pt>
                <c:pt idx="5984">
                  <c:v>78.459999999999994</c:v>
                </c:pt>
                <c:pt idx="5985">
                  <c:v>78.89</c:v>
                </c:pt>
                <c:pt idx="5986">
                  <c:v>77.430000000000007</c:v>
                </c:pt>
                <c:pt idx="5987">
                  <c:v>79.42</c:v>
                </c:pt>
                <c:pt idx="5988">
                  <c:v>78.760000000000005</c:v>
                </c:pt>
                <c:pt idx="5989">
                  <c:v>77.290000000000006</c:v>
                </c:pt>
                <c:pt idx="5990">
                  <c:v>77.69</c:v>
                </c:pt>
                <c:pt idx="5991">
                  <c:v>78.73</c:v>
                </c:pt>
                <c:pt idx="5992">
                  <c:v>77.709999999999994</c:v>
                </c:pt>
                <c:pt idx="5993">
                  <c:v>79.14</c:v>
                </c:pt>
                <c:pt idx="5994">
                  <c:v>78.790000000000006</c:v>
                </c:pt>
                <c:pt idx="5995">
                  <c:v>80.77</c:v>
                </c:pt>
                <c:pt idx="5996">
                  <c:v>82.69</c:v>
                </c:pt>
                <c:pt idx="5997">
                  <c:v>83.42</c:v>
                </c:pt>
                <c:pt idx="5998">
                  <c:v>83.35</c:v>
                </c:pt>
                <c:pt idx="5999">
                  <c:v>85.01</c:v>
                </c:pt>
                <c:pt idx="6000">
                  <c:v>83.67</c:v>
                </c:pt>
                <c:pt idx="6001">
                  <c:v>83.88</c:v>
                </c:pt>
                <c:pt idx="6002">
                  <c:v>83.08</c:v>
                </c:pt>
                <c:pt idx="6003">
                  <c:v>82.99</c:v>
                </c:pt>
                <c:pt idx="6004">
                  <c:v>84.01</c:v>
                </c:pt>
                <c:pt idx="6005">
                  <c:v>83.55</c:v>
                </c:pt>
                <c:pt idx="6006">
                  <c:v>81.94</c:v>
                </c:pt>
                <c:pt idx="6007">
                  <c:v>82.3</c:v>
                </c:pt>
                <c:pt idx="6008">
                  <c:v>81.12</c:v>
                </c:pt>
                <c:pt idx="6009">
                  <c:v>81.680000000000007</c:v>
                </c:pt>
                <c:pt idx="6010">
                  <c:v>81.28</c:v>
                </c:pt>
                <c:pt idx="6011">
                  <c:v>80.75</c:v>
                </c:pt>
                <c:pt idx="6012">
                  <c:v>81.91</c:v>
                </c:pt>
                <c:pt idx="6013">
                  <c:v>82.62</c:v>
                </c:pt>
                <c:pt idx="6014">
                  <c:v>81.27</c:v>
                </c:pt>
                <c:pt idx="6015">
                  <c:v>82.97</c:v>
                </c:pt>
                <c:pt idx="6016">
                  <c:v>82.47</c:v>
                </c:pt>
                <c:pt idx="6017">
                  <c:v>84.06</c:v>
                </c:pt>
                <c:pt idx="6018">
                  <c:v>84.71</c:v>
                </c:pt>
                <c:pt idx="6019">
                  <c:v>85.33</c:v>
                </c:pt>
                <c:pt idx="6020">
                  <c:v>86.83</c:v>
                </c:pt>
                <c:pt idx="6021">
                  <c:v>87.05</c:v>
                </c:pt>
                <c:pt idx="6022">
                  <c:v>87.15</c:v>
                </c:pt>
                <c:pt idx="6023">
                  <c:v>87.93</c:v>
                </c:pt>
                <c:pt idx="6024">
                  <c:v>87.92</c:v>
                </c:pt>
                <c:pt idx="6025">
                  <c:v>88.08</c:v>
                </c:pt>
                <c:pt idx="6026">
                  <c:v>86.07</c:v>
                </c:pt>
                <c:pt idx="6027">
                  <c:v>85.49</c:v>
                </c:pt>
                <c:pt idx="6028">
                  <c:v>83.98</c:v>
                </c:pt>
                <c:pt idx="6029">
                  <c:v>83.36</c:v>
                </c:pt>
                <c:pt idx="6030">
                  <c:v>83.7</c:v>
                </c:pt>
                <c:pt idx="6031">
                  <c:v>83.17</c:v>
                </c:pt>
                <c:pt idx="6032">
                  <c:v>82.34</c:v>
                </c:pt>
                <c:pt idx="6033">
                  <c:v>82.37</c:v>
                </c:pt>
                <c:pt idx="6034">
                  <c:v>84.53</c:v>
                </c:pt>
                <c:pt idx="6035">
                  <c:v>84.78</c:v>
                </c:pt>
                <c:pt idx="6036">
                  <c:v>85.9</c:v>
                </c:pt>
                <c:pt idx="6037">
                  <c:v>86.02</c:v>
                </c:pt>
                <c:pt idx="6038">
                  <c:v>88.56</c:v>
                </c:pt>
                <c:pt idx="6039">
                  <c:v>89.37</c:v>
                </c:pt>
                <c:pt idx="6040">
                  <c:v>90.65</c:v>
                </c:pt>
                <c:pt idx="6041">
                  <c:v>91.25</c:v>
                </c:pt>
                <c:pt idx="6042">
                  <c:v>90.78</c:v>
                </c:pt>
                <c:pt idx="6043">
                  <c:v>89.74</c:v>
                </c:pt>
                <c:pt idx="6044">
                  <c:v>89.93</c:v>
                </c:pt>
                <c:pt idx="6045">
                  <c:v>89.54</c:v>
                </c:pt>
                <c:pt idx="6046">
                  <c:v>90.4</c:v>
                </c:pt>
                <c:pt idx="6047">
                  <c:v>90.63</c:v>
                </c:pt>
                <c:pt idx="6048">
                  <c:v>91.33</c:v>
                </c:pt>
                <c:pt idx="6049">
                  <c:v>91.09</c:v>
                </c:pt>
                <c:pt idx="6050">
                  <c:v>91.11</c:v>
                </c:pt>
                <c:pt idx="6051">
                  <c:v>91.31</c:v>
                </c:pt>
                <c:pt idx="6052">
                  <c:v>93.11</c:v>
                </c:pt>
                <c:pt idx="6053">
                  <c:v>93.55</c:v>
                </c:pt>
                <c:pt idx="6054">
                  <c:v>93.63</c:v>
                </c:pt>
                <c:pt idx="6055">
                  <c:v>93.08</c:v>
                </c:pt>
                <c:pt idx="6056">
                  <c:v>93.52</c:v>
                </c:pt>
                <c:pt idx="6057">
                  <c:v>93.52</c:v>
                </c:pt>
                <c:pt idx="6058">
                  <c:v>92.5</c:v>
                </c:pt>
                <c:pt idx="6059">
                  <c:v>93.23</c:v>
                </c:pt>
                <c:pt idx="6060">
                  <c:v>95.82</c:v>
                </c:pt>
                <c:pt idx="6061">
                  <c:v>93.52</c:v>
                </c:pt>
                <c:pt idx="6062">
                  <c:v>95.07</c:v>
                </c:pt>
                <c:pt idx="6063">
                  <c:v>94.95</c:v>
                </c:pt>
                <c:pt idx="6064">
                  <c:v>94.25</c:v>
                </c:pt>
                <c:pt idx="6065">
                  <c:v>95.05</c:v>
                </c:pt>
                <c:pt idx="6066">
                  <c:v>96.8</c:v>
                </c:pt>
                <c:pt idx="6067">
                  <c:v>97.86</c:v>
                </c:pt>
                <c:pt idx="6068">
                  <c:v>97.86</c:v>
                </c:pt>
                <c:pt idx="6069">
                  <c:v>97.86</c:v>
                </c:pt>
                <c:pt idx="6070">
                  <c:v>97.83</c:v>
                </c:pt>
                <c:pt idx="6071">
                  <c:v>98.42</c:v>
                </c:pt>
                <c:pt idx="6072">
                  <c:v>96.27</c:v>
                </c:pt>
                <c:pt idx="6073">
                  <c:v>96.84</c:v>
                </c:pt>
                <c:pt idx="6074">
                  <c:v>96.76</c:v>
                </c:pt>
                <c:pt idx="6075">
                  <c:v>96.76</c:v>
                </c:pt>
                <c:pt idx="6076">
                  <c:v>96.04</c:v>
                </c:pt>
                <c:pt idx="6077">
                  <c:v>96.48</c:v>
                </c:pt>
                <c:pt idx="6078">
                  <c:v>97.06</c:v>
                </c:pt>
                <c:pt idx="6079">
                  <c:v>98.97</c:v>
                </c:pt>
                <c:pt idx="6080">
                  <c:v>100.4</c:v>
                </c:pt>
                <c:pt idx="6081">
                  <c:v>101.3</c:v>
                </c:pt>
                <c:pt idx="6082">
                  <c:v>101.69</c:v>
                </c:pt>
                <c:pt idx="6083">
                  <c:v>99.43</c:v>
                </c:pt>
                <c:pt idx="6084">
                  <c:v>99.44</c:v>
                </c:pt>
                <c:pt idx="6085">
                  <c:v>99.25</c:v>
                </c:pt>
                <c:pt idx="6086">
                  <c:v>100.16</c:v>
                </c:pt>
                <c:pt idx="6087">
                  <c:v>100.74</c:v>
                </c:pt>
                <c:pt idx="6088">
                  <c:v>99.93</c:v>
                </c:pt>
                <c:pt idx="6089">
                  <c:v>103.12</c:v>
                </c:pt>
                <c:pt idx="6090">
                  <c:v>102.48</c:v>
                </c:pt>
                <c:pt idx="6091">
                  <c:v>102.78</c:v>
                </c:pt>
                <c:pt idx="6092">
                  <c:v>103.45</c:v>
                </c:pt>
                <c:pt idx="6093">
                  <c:v>102.2</c:v>
                </c:pt>
                <c:pt idx="6094">
                  <c:v>106.82</c:v>
                </c:pt>
                <c:pt idx="6095">
                  <c:v>109.77</c:v>
                </c:pt>
                <c:pt idx="6096">
                  <c:v>113.91</c:v>
                </c:pt>
                <c:pt idx="6097">
                  <c:v>111.47</c:v>
                </c:pt>
                <c:pt idx="6098">
                  <c:v>112.27</c:v>
                </c:pt>
                <c:pt idx="6099">
                  <c:v>113.34</c:v>
                </c:pt>
                <c:pt idx="6100">
                  <c:v>116.89</c:v>
                </c:pt>
                <c:pt idx="6101">
                  <c:v>114.42</c:v>
                </c:pt>
                <c:pt idx="6102">
                  <c:v>115.71</c:v>
                </c:pt>
                <c:pt idx="6103">
                  <c:v>116.58</c:v>
                </c:pt>
                <c:pt idx="6104">
                  <c:v>112.32</c:v>
                </c:pt>
                <c:pt idx="6105">
                  <c:v>115.19</c:v>
                </c:pt>
                <c:pt idx="6106">
                  <c:v>114.07</c:v>
                </c:pt>
                <c:pt idx="6107">
                  <c:v>114.07</c:v>
                </c:pt>
                <c:pt idx="6108">
                  <c:v>112.95</c:v>
                </c:pt>
                <c:pt idx="6109">
                  <c:v>111.11</c:v>
                </c:pt>
                <c:pt idx="6110">
                  <c:v>110.96</c:v>
                </c:pt>
                <c:pt idx="6111">
                  <c:v>114.18</c:v>
                </c:pt>
                <c:pt idx="6112">
                  <c:v>114.13</c:v>
                </c:pt>
                <c:pt idx="6113">
                  <c:v>114.92</c:v>
                </c:pt>
                <c:pt idx="6114">
                  <c:v>115.63</c:v>
                </c:pt>
                <c:pt idx="6115">
                  <c:v>115.65</c:v>
                </c:pt>
                <c:pt idx="6116">
                  <c:v>115.41</c:v>
                </c:pt>
                <c:pt idx="6117">
                  <c:v>115.45</c:v>
                </c:pt>
                <c:pt idx="6118">
                  <c:v>115.95</c:v>
                </c:pt>
                <c:pt idx="6119">
                  <c:v>115.58</c:v>
                </c:pt>
                <c:pt idx="6120">
                  <c:v>115.35</c:v>
                </c:pt>
                <c:pt idx="6121">
                  <c:v>116.94</c:v>
                </c:pt>
                <c:pt idx="6122">
                  <c:v>118.63</c:v>
                </c:pt>
                <c:pt idx="6123">
                  <c:v>120.07</c:v>
                </c:pt>
                <c:pt idx="6124">
                  <c:v>122.87</c:v>
                </c:pt>
                <c:pt idx="6125">
                  <c:v>123.01</c:v>
                </c:pt>
                <c:pt idx="6126">
                  <c:v>122.9</c:v>
                </c:pt>
                <c:pt idx="6127">
                  <c:v>126.3</c:v>
                </c:pt>
                <c:pt idx="6128">
                  <c:v>126.46</c:v>
                </c:pt>
                <c:pt idx="6129">
                  <c:v>121.33</c:v>
                </c:pt>
                <c:pt idx="6130">
                  <c:v>122.7</c:v>
                </c:pt>
                <c:pt idx="6131">
                  <c:v>122.74</c:v>
                </c:pt>
                <c:pt idx="6132">
                  <c:v>124.63</c:v>
                </c:pt>
                <c:pt idx="6133">
                  <c:v>121.69</c:v>
                </c:pt>
                <c:pt idx="6134">
                  <c:v>121.35</c:v>
                </c:pt>
                <c:pt idx="6135">
                  <c:v>124.26</c:v>
                </c:pt>
                <c:pt idx="6136">
                  <c:v>123.64</c:v>
                </c:pt>
                <c:pt idx="6138">
                  <c:v>124.55</c:v>
                </c:pt>
                <c:pt idx="6139">
                  <c:v>124.94</c:v>
                </c:pt>
                <c:pt idx="6140">
                  <c:v>126.59</c:v>
                </c:pt>
                <c:pt idx="6142">
                  <c:v>126.64</c:v>
                </c:pt>
                <c:pt idx="6143">
                  <c:v>124.01</c:v>
                </c:pt>
                <c:pt idx="6144">
                  <c:v>121.55</c:v>
                </c:pt>
                <c:pt idx="6145">
                  <c:v>111.93</c:v>
                </c:pt>
                <c:pt idx="6146">
                  <c:v>113.69</c:v>
                </c:pt>
                <c:pt idx="6147">
                  <c:v>113.21</c:v>
                </c:pt>
                <c:pt idx="6148">
                  <c:v>117.82</c:v>
                </c:pt>
                <c:pt idx="6149">
                  <c:v>115.66</c:v>
                </c:pt>
                <c:pt idx="6150">
                  <c:v>112.87</c:v>
                </c:pt>
                <c:pt idx="6151">
                  <c:v>113.08</c:v>
                </c:pt>
                <c:pt idx="6152">
                  <c:v>113.72</c:v>
                </c:pt>
                <c:pt idx="6153">
                  <c:v>109.39</c:v>
                </c:pt>
                <c:pt idx="6154">
                  <c:v>112.54</c:v>
                </c:pt>
                <c:pt idx="6155">
                  <c:v>113.2</c:v>
                </c:pt>
                <c:pt idx="6156">
                  <c:v>111.25</c:v>
                </c:pt>
                <c:pt idx="6157">
                  <c:v>110.13</c:v>
                </c:pt>
                <c:pt idx="6158">
                  <c:v>112.52</c:v>
                </c:pt>
                <c:pt idx="6159">
                  <c:v>114.47</c:v>
                </c:pt>
                <c:pt idx="6160">
                  <c:v>115.06</c:v>
                </c:pt>
                <c:pt idx="6161">
                  <c:v>114.85</c:v>
                </c:pt>
                <c:pt idx="6162">
                  <c:v>117.18</c:v>
                </c:pt>
                <c:pt idx="6163">
                  <c:v>116.15</c:v>
                </c:pt>
                <c:pt idx="6164">
                  <c:v>114.3</c:v>
                </c:pt>
                <c:pt idx="6165">
                  <c:v>115.09</c:v>
                </c:pt>
                <c:pt idx="6166">
                  <c:v>115.4</c:v>
                </c:pt>
                <c:pt idx="6167">
                  <c:v>116.14</c:v>
                </c:pt>
                <c:pt idx="6168">
                  <c:v>118.43</c:v>
                </c:pt>
                <c:pt idx="6169">
                  <c:v>119.95</c:v>
                </c:pt>
                <c:pt idx="6170">
                  <c:v>118.71</c:v>
                </c:pt>
                <c:pt idx="6171">
                  <c:v>120.49</c:v>
                </c:pt>
                <c:pt idx="6172">
                  <c:v>120.35</c:v>
                </c:pt>
                <c:pt idx="6173">
                  <c:v>114.67</c:v>
                </c:pt>
                <c:pt idx="6174">
                  <c:v>114.69</c:v>
                </c:pt>
                <c:pt idx="6175">
                  <c:v>113.74</c:v>
                </c:pt>
                <c:pt idx="6176">
                  <c:v>112.21</c:v>
                </c:pt>
                <c:pt idx="6177">
                  <c:v>112.02</c:v>
                </c:pt>
                <c:pt idx="6178">
                  <c:v>113.59</c:v>
                </c:pt>
                <c:pt idx="6179">
                  <c:v>108.27</c:v>
                </c:pt>
                <c:pt idx="6180">
                  <c:v>104.79</c:v>
                </c:pt>
                <c:pt idx="6181">
                  <c:v>104.57</c:v>
                </c:pt>
                <c:pt idx="6182">
                  <c:v>107.57</c:v>
                </c:pt>
                <c:pt idx="6183">
                  <c:v>111.49</c:v>
                </c:pt>
                <c:pt idx="6184">
                  <c:v>111.71</c:v>
                </c:pt>
                <c:pt idx="6185">
                  <c:v>109.82</c:v>
                </c:pt>
                <c:pt idx="6186">
                  <c:v>113.21</c:v>
                </c:pt>
                <c:pt idx="6187">
                  <c:v>113.55</c:v>
                </c:pt>
                <c:pt idx="6188">
                  <c:v>117.4</c:v>
                </c:pt>
                <c:pt idx="6189">
                  <c:v>117.4</c:v>
                </c:pt>
                <c:pt idx="6190">
                  <c:v>117.35</c:v>
                </c:pt>
                <c:pt idx="6191">
                  <c:v>117.36</c:v>
                </c:pt>
                <c:pt idx="6192">
                  <c:v>118.46</c:v>
                </c:pt>
                <c:pt idx="6193">
                  <c:v>117.38</c:v>
                </c:pt>
                <c:pt idx="6194">
                  <c:v>118.06</c:v>
                </c:pt>
                <c:pt idx="6195">
                  <c:v>117.05</c:v>
                </c:pt>
                <c:pt idx="6196">
                  <c:v>118.18</c:v>
                </c:pt>
                <c:pt idx="6197">
                  <c:v>118.52</c:v>
                </c:pt>
                <c:pt idx="6198">
                  <c:v>118.25</c:v>
                </c:pt>
                <c:pt idx="6199">
                  <c:v>118.99</c:v>
                </c:pt>
                <c:pt idx="6200">
                  <c:v>118.27</c:v>
                </c:pt>
                <c:pt idx="6201">
                  <c:v>118.14</c:v>
                </c:pt>
                <c:pt idx="6202">
                  <c:v>117.99</c:v>
                </c:pt>
                <c:pt idx="6203">
                  <c:v>118.16</c:v>
                </c:pt>
                <c:pt idx="6204">
                  <c:v>115.93</c:v>
                </c:pt>
                <c:pt idx="6205">
                  <c:v>116.37</c:v>
                </c:pt>
                <c:pt idx="6206">
                  <c:v>116.02</c:v>
                </c:pt>
                <c:pt idx="6207">
                  <c:v>113.74</c:v>
                </c:pt>
                <c:pt idx="6208">
                  <c:v>110.22</c:v>
                </c:pt>
                <c:pt idx="6209">
                  <c:v>106.92</c:v>
                </c:pt>
                <c:pt idx="6210">
                  <c:v>103.06</c:v>
                </c:pt>
                <c:pt idx="6211">
                  <c:v>103.63</c:v>
                </c:pt>
                <c:pt idx="6212">
                  <c:v>103.84</c:v>
                </c:pt>
                <c:pt idx="6213">
                  <c:v>107.82</c:v>
                </c:pt>
                <c:pt idx="6214">
                  <c:v>108.17</c:v>
                </c:pt>
                <c:pt idx="6215">
                  <c:v>108.89</c:v>
                </c:pt>
                <c:pt idx="6216">
                  <c:v>109.69</c:v>
                </c:pt>
                <c:pt idx="6217">
                  <c:v>111.37</c:v>
                </c:pt>
                <c:pt idx="6218">
                  <c:v>108.36</c:v>
                </c:pt>
                <c:pt idx="6219">
                  <c:v>109.37</c:v>
                </c:pt>
                <c:pt idx="6220">
                  <c:v>108.83</c:v>
                </c:pt>
                <c:pt idx="6221">
                  <c:v>110.35</c:v>
                </c:pt>
                <c:pt idx="6222">
                  <c:v>111.91</c:v>
                </c:pt>
                <c:pt idx="6223">
                  <c:v>111.91</c:v>
                </c:pt>
                <c:pt idx="6224">
                  <c:v>112.29</c:v>
                </c:pt>
                <c:pt idx="6226">
                  <c:v>115.59</c:v>
                </c:pt>
                <c:pt idx="6227">
                  <c:v>116.48</c:v>
                </c:pt>
                <c:pt idx="6228">
                  <c:v>116.43</c:v>
                </c:pt>
                <c:pt idx="6229">
                  <c:v>115.92</c:v>
                </c:pt>
                <c:pt idx="6230">
                  <c:v>113.29</c:v>
                </c:pt>
                <c:pt idx="6231">
                  <c:v>117.5</c:v>
                </c:pt>
                <c:pt idx="6232">
                  <c:v>117.99</c:v>
                </c:pt>
                <c:pt idx="6233">
                  <c:v>115.1</c:v>
                </c:pt>
                <c:pt idx="6234">
                  <c:v>114.75</c:v>
                </c:pt>
                <c:pt idx="6235">
                  <c:v>114.08</c:v>
                </c:pt>
                <c:pt idx="6236">
                  <c:v>113.1</c:v>
                </c:pt>
                <c:pt idx="6237">
                  <c:v>116.71</c:v>
                </c:pt>
                <c:pt idx="6238">
                  <c:v>116.26</c:v>
                </c:pt>
                <c:pt idx="6239">
                  <c:v>112.89</c:v>
                </c:pt>
                <c:pt idx="6240">
                  <c:v>114.39</c:v>
                </c:pt>
                <c:pt idx="6241">
                  <c:v>114.26</c:v>
                </c:pt>
                <c:pt idx="6242">
                  <c:v>109.21</c:v>
                </c:pt>
                <c:pt idx="6243">
                  <c:v>109.17</c:v>
                </c:pt>
                <c:pt idx="6244">
                  <c:v>107.9</c:v>
                </c:pt>
                <c:pt idx="6245">
                  <c:v>109.54</c:v>
                </c:pt>
                <c:pt idx="6246">
                  <c:v>108.52</c:v>
                </c:pt>
                <c:pt idx="6247">
                  <c:v>107.08</c:v>
                </c:pt>
                <c:pt idx="6248">
                  <c:v>105.42</c:v>
                </c:pt>
                <c:pt idx="6249">
                  <c:v>103.61</c:v>
                </c:pt>
                <c:pt idx="6250">
                  <c:v>101.84</c:v>
                </c:pt>
                <c:pt idx="6251">
                  <c:v>103.77</c:v>
                </c:pt>
                <c:pt idx="6252">
                  <c:v>104.38</c:v>
                </c:pt>
                <c:pt idx="6253">
                  <c:v>106.56</c:v>
                </c:pt>
                <c:pt idx="6254">
                  <c:v>109.49</c:v>
                </c:pt>
                <c:pt idx="6255">
                  <c:v>109.22</c:v>
                </c:pt>
                <c:pt idx="6256">
                  <c:v>112.44</c:v>
                </c:pt>
                <c:pt idx="6257">
                  <c:v>112.45</c:v>
                </c:pt>
                <c:pt idx="6258">
                  <c:v>114.33</c:v>
                </c:pt>
                <c:pt idx="6259">
                  <c:v>112.92</c:v>
                </c:pt>
                <c:pt idx="6260">
                  <c:v>112.08</c:v>
                </c:pt>
                <c:pt idx="6261">
                  <c:v>111.76</c:v>
                </c:pt>
                <c:pt idx="6262">
                  <c:v>109</c:v>
                </c:pt>
                <c:pt idx="6263">
                  <c:v>111.6</c:v>
                </c:pt>
                <c:pt idx="6264">
                  <c:v>111.67</c:v>
                </c:pt>
                <c:pt idx="6265">
                  <c:v>112.11</c:v>
                </c:pt>
                <c:pt idx="6266">
                  <c:v>110.43</c:v>
                </c:pt>
                <c:pt idx="6267">
                  <c:v>112.45</c:v>
                </c:pt>
                <c:pt idx="6268">
                  <c:v>110.01</c:v>
                </c:pt>
                <c:pt idx="6269">
                  <c:v>108.43</c:v>
                </c:pt>
                <c:pt idx="6270">
                  <c:v>106.97</c:v>
                </c:pt>
                <c:pt idx="6271">
                  <c:v>110.82</c:v>
                </c:pt>
                <c:pt idx="6272">
                  <c:v>110.76</c:v>
                </c:pt>
                <c:pt idx="6273">
                  <c:v>112.22</c:v>
                </c:pt>
                <c:pt idx="6274">
                  <c:v>114.75</c:v>
                </c:pt>
                <c:pt idx="6275">
                  <c:v>115.61</c:v>
                </c:pt>
                <c:pt idx="6276">
                  <c:v>115.29</c:v>
                </c:pt>
                <c:pt idx="6277">
                  <c:v>113.32</c:v>
                </c:pt>
                <c:pt idx="6278">
                  <c:v>114.43</c:v>
                </c:pt>
                <c:pt idx="6279">
                  <c:v>112.57</c:v>
                </c:pt>
                <c:pt idx="6280">
                  <c:v>111.9</c:v>
                </c:pt>
                <c:pt idx="6281">
                  <c:v>111.91</c:v>
                </c:pt>
                <c:pt idx="6282">
                  <c:v>109.25</c:v>
                </c:pt>
                <c:pt idx="6283">
                  <c:v>107.82</c:v>
                </c:pt>
                <c:pt idx="6284">
                  <c:v>105.98</c:v>
                </c:pt>
                <c:pt idx="6285">
                  <c:v>107.77</c:v>
                </c:pt>
                <c:pt idx="6286">
                  <c:v>106.83</c:v>
                </c:pt>
                <c:pt idx="6287">
                  <c:v>106.08</c:v>
                </c:pt>
                <c:pt idx="6288">
                  <c:v>109.38</c:v>
                </c:pt>
                <c:pt idx="6289">
                  <c:v>111.25</c:v>
                </c:pt>
                <c:pt idx="6290">
                  <c:v>111.22</c:v>
                </c:pt>
                <c:pt idx="6291">
                  <c:v>108.83</c:v>
                </c:pt>
                <c:pt idx="6292">
                  <c:v>109.59</c:v>
                </c:pt>
                <c:pt idx="6293">
                  <c:v>110.18</c:v>
                </c:pt>
                <c:pt idx="6294">
                  <c:v>110.16</c:v>
                </c:pt>
                <c:pt idx="6295">
                  <c:v>110.07</c:v>
                </c:pt>
                <c:pt idx="6296">
                  <c:v>108.23</c:v>
                </c:pt>
                <c:pt idx="6297">
                  <c:v>107.91</c:v>
                </c:pt>
                <c:pt idx="6298">
                  <c:v>107.82</c:v>
                </c:pt>
                <c:pt idx="6299">
                  <c:v>109.25</c:v>
                </c:pt>
                <c:pt idx="6300">
                  <c:v>105.72</c:v>
                </c:pt>
                <c:pt idx="6301">
                  <c:v>104.52</c:v>
                </c:pt>
                <c:pt idx="6302">
                  <c:v>104</c:v>
                </c:pt>
                <c:pt idx="6303">
                  <c:v>104.55</c:v>
                </c:pt>
                <c:pt idx="6304">
                  <c:v>107.8</c:v>
                </c:pt>
                <c:pt idx="6305">
                  <c:v>108</c:v>
                </c:pt>
                <c:pt idx="6306">
                  <c:v>108.98</c:v>
                </c:pt>
                <c:pt idx="6307">
                  <c:v>109.28</c:v>
                </c:pt>
                <c:pt idx="6309">
                  <c:v>107.54</c:v>
                </c:pt>
                <c:pt idx="6310">
                  <c:v>106.89</c:v>
                </c:pt>
                <c:pt idx="6311">
                  <c:v>108.09</c:v>
                </c:pt>
                <c:pt idx="6312">
                  <c:v>111.12</c:v>
                </c:pt>
                <c:pt idx="6313">
                  <c:v>113.37</c:v>
                </c:pt>
                <c:pt idx="6314">
                  <c:v>113.59</c:v>
                </c:pt>
                <c:pt idx="6315">
                  <c:v>111.96</c:v>
                </c:pt>
                <c:pt idx="6316">
                  <c:v>111.07</c:v>
                </c:pt>
                <c:pt idx="6317">
                  <c:v>113.3</c:v>
                </c:pt>
                <c:pt idx="6318">
                  <c:v>111.66</c:v>
                </c:pt>
                <c:pt idx="6319">
                  <c:v>112.97</c:v>
                </c:pt>
                <c:pt idx="6320">
                  <c:v>109.88</c:v>
                </c:pt>
                <c:pt idx="6321">
                  <c:v>110.55</c:v>
                </c:pt>
                <c:pt idx="6322">
                  <c:v>109.81</c:v>
                </c:pt>
                <c:pt idx="6323">
                  <c:v>109.54</c:v>
                </c:pt>
                <c:pt idx="6324">
                  <c:v>108.5</c:v>
                </c:pt>
                <c:pt idx="6325">
                  <c:v>109.46</c:v>
                </c:pt>
                <c:pt idx="6326">
                  <c:v>108.38</c:v>
                </c:pt>
                <c:pt idx="6327">
                  <c:v>108.48</c:v>
                </c:pt>
                <c:pt idx="6328">
                  <c:v>109.08</c:v>
                </c:pt>
                <c:pt idx="6329">
                  <c:v>110.5</c:v>
                </c:pt>
                <c:pt idx="6330">
                  <c:v>110.24</c:v>
                </c:pt>
                <c:pt idx="6331">
                  <c:v>110.26</c:v>
                </c:pt>
                <c:pt idx="6332">
                  <c:v>111.96</c:v>
                </c:pt>
                <c:pt idx="6333">
                  <c:v>110.96</c:v>
                </c:pt>
                <c:pt idx="6334">
                  <c:v>112.56</c:v>
                </c:pt>
                <c:pt idx="6335">
                  <c:v>115.47</c:v>
                </c:pt>
                <c:pt idx="6336">
                  <c:v>116.86</c:v>
                </c:pt>
                <c:pt idx="6337">
                  <c:v>117.18</c:v>
                </c:pt>
                <c:pt idx="6338">
                  <c:v>118.4</c:v>
                </c:pt>
                <c:pt idx="6339">
                  <c:v>118.13</c:v>
                </c:pt>
                <c:pt idx="6340">
                  <c:v>118.73</c:v>
                </c:pt>
                <c:pt idx="6341">
                  <c:v>118.3</c:v>
                </c:pt>
                <c:pt idx="6342">
                  <c:v>120.25</c:v>
                </c:pt>
                <c:pt idx="6343">
                  <c:v>121</c:v>
                </c:pt>
                <c:pt idx="6344">
                  <c:v>120.69</c:v>
                </c:pt>
                <c:pt idx="6345">
                  <c:v>120.85</c:v>
                </c:pt>
                <c:pt idx="6346">
                  <c:v>123.07</c:v>
                </c:pt>
                <c:pt idx="6347">
                  <c:v>124.53</c:v>
                </c:pt>
                <c:pt idx="6348">
                  <c:v>124.89</c:v>
                </c:pt>
                <c:pt idx="6349">
                  <c:v>126.46</c:v>
                </c:pt>
                <c:pt idx="6350">
                  <c:v>124.02</c:v>
                </c:pt>
                <c:pt idx="6351">
                  <c:v>122.23</c:v>
                </c:pt>
                <c:pt idx="6352">
                  <c:v>125.76</c:v>
                </c:pt>
                <c:pt idx="6353">
                  <c:v>125.93</c:v>
                </c:pt>
                <c:pt idx="6354">
                  <c:v>126.68</c:v>
                </c:pt>
                <c:pt idx="6355">
                  <c:v>125.03</c:v>
                </c:pt>
                <c:pt idx="6356">
                  <c:v>125.37</c:v>
                </c:pt>
                <c:pt idx="6357">
                  <c:v>127.96</c:v>
                </c:pt>
                <c:pt idx="6358">
                  <c:v>128.08000000000001</c:v>
                </c:pt>
                <c:pt idx="6359">
                  <c:v>127.27</c:v>
                </c:pt>
                <c:pt idx="6360">
                  <c:v>128.13999999999999</c:v>
                </c:pt>
                <c:pt idx="6361">
                  <c:v>126.98</c:v>
                </c:pt>
                <c:pt idx="6362">
                  <c:v>123.63</c:v>
                </c:pt>
                <c:pt idx="6363">
                  <c:v>125.09</c:v>
                </c:pt>
                <c:pt idx="6364">
                  <c:v>125.76</c:v>
                </c:pt>
                <c:pt idx="6365">
                  <c:v>124.38</c:v>
                </c:pt>
                <c:pt idx="6366">
                  <c:v>123.89</c:v>
                </c:pt>
                <c:pt idx="6367">
                  <c:v>122.49</c:v>
                </c:pt>
                <c:pt idx="6368">
                  <c:v>125.21</c:v>
                </c:pt>
                <c:pt idx="6369">
                  <c:v>125.85</c:v>
                </c:pt>
                <c:pt idx="6370">
                  <c:v>125.25</c:v>
                </c:pt>
                <c:pt idx="6371">
                  <c:v>124.41</c:v>
                </c:pt>
                <c:pt idx="6372">
                  <c:v>123.23</c:v>
                </c:pt>
                <c:pt idx="6373">
                  <c:v>123.41</c:v>
                </c:pt>
                <c:pt idx="6374">
                  <c:v>124.44</c:v>
                </c:pt>
                <c:pt idx="6376">
                  <c:v>123.04</c:v>
                </c:pt>
                <c:pt idx="6377">
                  <c:v>123.58</c:v>
                </c:pt>
                <c:pt idx="6379">
                  <c:v>121.89</c:v>
                </c:pt>
                <c:pt idx="6380">
                  <c:v>120.41</c:v>
                </c:pt>
                <c:pt idx="6381">
                  <c:v>120.57</c:v>
                </c:pt>
                <c:pt idx="6382">
                  <c:v>120.62</c:v>
                </c:pt>
                <c:pt idx="6383">
                  <c:v>118.23</c:v>
                </c:pt>
                <c:pt idx="6384">
                  <c:v>117.41</c:v>
                </c:pt>
                <c:pt idx="6385">
                  <c:v>115.18</c:v>
                </c:pt>
                <c:pt idx="6386">
                  <c:v>117</c:v>
                </c:pt>
                <c:pt idx="6387">
                  <c:v>118.08</c:v>
                </c:pt>
                <c:pt idx="6388">
                  <c:v>116.66</c:v>
                </c:pt>
                <c:pt idx="6389">
                  <c:v>117.74</c:v>
                </c:pt>
                <c:pt idx="6390">
                  <c:v>117.45</c:v>
                </c:pt>
                <c:pt idx="6391">
                  <c:v>119.33</c:v>
                </c:pt>
                <c:pt idx="6392">
                  <c:v>119.3</c:v>
                </c:pt>
                <c:pt idx="6393">
                  <c:v>118.66</c:v>
                </c:pt>
                <c:pt idx="6394">
                  <c:v>119.57</c:v>
                </c:pt>
                <c:pt idx="6395">
                  <c:v>117.57</c:v>
                </c:pt>
                <c:pt idx="6396">
                  <c:v>115.91</c:v>
                </c:pt>
                <c:pt idx="6397">
                  <c:v>111.66</c:v>
                </c:pt>
                <c:pt idx="6399">
                  <c:v>110.48</c:v>
                </c:pt>
                <c:pt idx="6400">
                  <c:v>111.89</c:v>
                </c:pt>
                <c:pt idx="6401">
                  <c:v>112.24</c:v>
                </c:pt>
                <c:pt idx="6402">
                  <c:v>112.5</c:v>
                </c:pt>
                <c:pt idx="6403">
                  <c:v>110.79</c:v>
                </c:pt>
                <c:pt idx="6404">
                  <c:v>111.4</c:v>
                </c:pt>
                <c:pt idx="6405">
                  <c:v>109.8</c:v>
                </c:pt>
                <c:pt idx="6406">
                  <c:v>109.31</c:v>
                </c:pt>
                <c:pt idx="6407">
                  <c:v>108.03</c:v>
                </c:pt>
                <c:pt idx="6408">
                  <c:v>109.02</c:v>
                </c:pt>
                <c:pt idx="6409">
                  <c:v>109.76</c:v>
                </c:pt>
                <c:pt idx="6410">
                  <c:v>106.88</c:v>
                </c:pt>
                <c:pt idx="6411">
                  <c:v>107.2</c:v>
                </c:pt>
                <c:pt idx="6412">
                  <c:v>107.86</c:v>
                </c:pt>
                <c:pt idx="6413">
                  <c:v>107.55</c:v>
                </c:pt>
                <c:pt idx="6414">
                  <c:v>103.85</c:v>
                </c:pt>
                <c:pt idx="6415">
                  <c:v>103.86</c:v>
                </c:pt>
                <c:pt idx="6416">
                  <c:v>98.63</c:v>
                </c:pt>
                <c:pt idx="6417">
                  <c:v>97.74</c:v>
                </c:pt>
                <c:pt idx="6418">
                  <c:v>98.65</c:v>
                </c:pt>
                <c:pt idx="6419">
                  <c:v>101.14</c:v>
                </c:pt>
                <c:pt idx="6420">
                  <c:v>100.05</c:v>
                </c:pt>
                <c:pt idx="6421">
                  <c:v>97.57</c:v>
                </c:pt>
                <c:pt idx="6422">
                  <c:v>98.6</c:v>
                </c:pt>
                <c:pt idx="6423">
                  <c:v>96.59</c:v>
                </c:pt>
                <c:pt idx="6424">
                  <c:v>97.29</c:v>
                </c:pt>
                <c:pt idx="6425">
                  <c:v>96.46</c:v>
                </c:pt>
                <c:pt idx="6426">
                  <c:v>97.13</c:v>
                </c:pt>
                <c:pt idx="6427">
                  <c:v>95.21</c:v>
                </c:pt>
                <c:pt idx="6428">
                  <c:v>95.14</c:v>
                </c:pt>
                <c:pt idx="6429">
                  <c:v>93.5</c:v>
                </c:pt>
                <c:pt idx="6430">
                  <c:v>89.22</c:v>
                </c:pt>
                <c:pt idx="6431">
                  <c:v>89.22</c:v>
                </c:pt>
                <c:pt idx="6432">
                  <c:v>88.69</c:v>
                </c:pt>
                <c:pt idx="6433">
                  <c:v>90.19</c:v>
                </c:pt>
                <c:pt idx="6434">
                  <c:v>92.06</c:v>
                </c:pt>
                <c:pt idx="6435">
                  <c:v>91.02</c:v>
                </c:pt>
                <c:pt idx="6436">
                  <c:v>94.17</c:v>
                </c:pt>
                <c:pt idx="6437">
                  <c:v>95.28</c:v>
                </c:pt>
                <c:pt idx="6438">
                  <c:v>99.89</c:v>
                </c:pt>
                <c:pt idx="6439">
                  <c:v>101.54</c:v>
                </c:pt>
                <c:pt idx="6440">
                  <c:v>98.5</c:v>
                </c:pt>
                <c:pt idx="6441">
                  <c:v>99.94</c:v>
                </c:pt>
                <c:pt idx="6442">
                  <c:v>99.15</c:v>
                </c:pt>
                <c:pt idx="6443">
                  <c:v>99.23</c:v>
                </c:pt>
                <c:pt idx="6444">
                  <c:v>99.18</c:v>
                </c:pt>
                <c:pt idx="6445">
                  <c:v>101.91</c:v>
                </c:pt>
                <c:pt idx="6446">
                  <c:v>102.1</c:v>
                </c:pt>
                <c:pt idx="6447">
                  <c:v>104.21</c:v>
                </c:pt>
                <c:pt idx="6448">
                  <c:v>105.92</c:v>
                </c:pt>
                <c:pt idx="6449">
                  <c:v>107.79</c:v>
                </c:pt>
                <c:pt idx="6450">
                  <c:v>106.98</c:v>
                </c:pt>
                <c:pt idx="6451">
                  <c:v>103.91</c:v>
                </c:pt>
                <c:pt idx="6452">
                  <c:v>103.57</c:v>
                </c:pt>
                <c:pt idx="6453">
                  <c:v>102.35</c:v>
                </c:pt>
                <c:pt idx="6454">
                  <c:v>104.77</c:v>
                </c:pt>
                <c:pt idx="6455">
                  <c:v>106.3</c:v>
                </c:pt>
                <c:pt idx="6456">
                  <c:v>106.54</c:v>
                </c:pt>
                <c:pt idx="6457">
                  <c:v>105.93</c:v>
                </c:pt>
                <c:pt idx="6458">
                  <c:v>106.78</c:v>
                </c:pt>
                <c:pt idx="6459">
                  <c:v>107.55</c:v>
                </c:pt>
                <c:pt idx="6460">
                  <c:v>109.57</c:v>
                </c:pt>
                <c:pt idx="6461">
                  <c:v>110.01</c:v>
                </c:pt>
                <c:pt idx="6462">
                  <c:v>112.39</c:v>
                </c:pt>
                <c:pt idx="6463">
                  <c:v>113.42</c:v>
                </c:pt>
                <c:pt idx="6464">
                  <c:v>113.52</c:v>
                </c:pt>
                <c:pt idx="6465">
                  <c:v>113.13</c:v>
                </c:pt>
                <c:pt idx="6466">
                  <c:v>114.48</c:v>
                </c:pt>
                <c:pt idx="6467">
                  <c:v>113.9</c:v>
                </c:pt>
                <c:pt idx="6468">
                  <c:v>115.51</c:v>
                </c:pt>
                <c:pt idx="6469">
                  <c:v>116.12</c:v>
                </c:pt>
                <c:pt idx="6470">
                  <c:v>115.2</c:v>
                </c:pt>
                <c:pt idx="6471">
                  <c:v>115.5</c:v>
                </c:pt>
                <c:pt idx="6472">
                  <c:v>116.03</c:v>
                </c:pt>
                <c:pt idx="6473">
                  <c:v>115.77</c:v>
                </c:pt>
                <c:pt idx="6474">
                  <c:v>117.45</c:v>
                </c:pt>
                <c:pt idx="6475">
                  <c:v>115.76</c:v>
                </c:pt>
                <c:pt idx="6476">
                  <c:v>113.74</c:v>
                </c:pt>
                <c:pt idx="6477">
                  <c:v>112.62</c:v>
                </c:pt>
                <c:pt idx="6478">
                  <c:v>112.53</c:v>
                </c:pt>
                <c:pt idx="6479">
                  <c:v>112.28</c:v>
                </c:pt>
                <c:pt idx="6480">
                  <c:v>113.93</c:v>
                </c:pt>
                <c:pt idx="6481">
                  <c:v>114.98</c:v>
                </c:pt>
                <c:pt idx="6482">
                  <c:v>113.32</c:v>
                </c:pt>
                <c:pt idx="6483">
                  <c:v>114.5</c:v>
                </c:pt>
                <c:pt idx="6484">
                  <c:v>113.64</c:v>
                </c:pt>
                <c:pt idx="6485">
                  <c:v>113.84</c:v>
                </c:pt>
                <c:pt idx="6486">
                  <c:v>114.86</c:v>
                </c:pt>
                <c:pt idx="6487">
                  <c:v>114.86</c:v>
                </c:pt>
                <c:pt idx="6488">
                  <c:v>116</c:v>
                </c:pt>
                <c:pt idx="6489">
                  <c:v>117.48</c:v>
                </c:pt>
                <c:pt idx="6490">
                  <c:v>116.7</c:v>
                </c:pt>
                <c:pt idx="6491">
                  <c:v>113.29</c:v>
                </c:pt>
                <c:pt idx="6492">
                  <c:v>108.49</c:v>
                </c:pt>
                <c:pt idx="6493">
                  <c:v>109.41</c:v>
                </c:pt>
                <c:pt idx="6494">
                  <c:v>111.27</c:v>
                </c:pt>
                <c:pt idx="6495">
                  <c:v>109.2</c:v>
                </c:pt>
                <c:pt idx="6496">
                  <c:v>110.77</c:v>
                </c:pt>
                <c:pt idx="6497">
                  <c:v>108.99</c:v>
                </c:pt>
                <c:pt idx="6498">
                  <c:v>111.45</c:v>
                </c:pt>
                <c:pt idx="6499">
                  <c:v>111.36</c:v>
                </c:pt>
                <c:pt idx="6500">
                  <c:v>112.58</c:v>
                </c:pt>
                <c:pt idx="6501">
                  <c:v>112.49</c:v>
                </c:pt>
                <c:pt idx="6502">
                  <c:v>109.32</c:v>
                </c:pt>
                <c:pt idx="6503">
                  <c:v>110.48</c:v>
                </c:pt>
                <c:pt idx="6504">
                  <c:v>112.17</c:v>
                </c:pt>
                <c:pt idx="6505">
                  <c:v>112.6</c:v>
                </c:pt>
                <c:pt idx="6506">
                  <c:v>114.32</c:v>
                </c:pt>
                <c:pt idx="6507">
                  <c:v>116.11</c:v>
                </c:pt>
                <c:pt idx="6508">
                  <c:v>116.18</c:v>
                </c:pt>
                <c:pt idx="6509">
                  <c:v>115.17</c:v>
                </c:pt>
                <c:pt idx="6510">
                  <c:v>115</c:v>
                </c:pt>
                <c:pt idx="6511">
                  <c:v>115</c:v>
                </c:pt>
                <c:pt idx="6512">
                  <c:v>113.49</c:v>
                </c:pt>
                <c:pt idx="6513">
                  <c:v>112.58</c:v>
                </c:pt>
                <c:pt idx="6514">
                  <c:v>111.89</c:v>
                </c:pt>
                <c:pt idx="6515">
                  <c:v>109.62</c:v>
                </c:pt>
                <c:pt idx="6516">
                  <c:v>107.53</c:v>
                </c:pt>
                <c:pt idx="6517">
                  <c:v>107.66</c:v>
                </c:pt>
                <c:pt idx="6518">
                  <c:v>107.64</c:v>
                </c:pt>
                <c:pt idx="6519">
                  <c:v>108.9</c:v>
                </c:pt>
                <c:pt idx="6520">
                  <c:v>109.33</c:v>
                </c:pt>
                <c:pt idx="6521">
                  <c:v>109.4</c:v>
                </c:pt>
                <c:pt idx="6522">
                  <c:v>109.89</c:v>
                </c:pt>
                <c:pt idx="6523">
                  <c:v>108.84</c:v>
                </c:pt>
                <c:pt idx="6524">
                  <c:v>106.79</c:v>
                </c:pt>
                <c:pt idx="6525">
                  <c:v>105.59</c:v>
                </c:pt>
                <c:pt idx="6526">
                  <c:v>109.27</c:v>
                </c:pt>
                <c:pt idx="6527">
                  <c:v>108.21</c:v>
                </c:pt>
                <c:pt idx="6528">
                  <c:v>107.23</c:v>
                </c:pt>
                <c:pt idx="6529">
                  <c:v>108.61</c:v>
                </c:pt>
                <c:pt idx="6530">
                  <c:v>110.23</c:v>
                </c:pt>
                <c:pt idx="6531">
                  <c:v>108.82</c:v>
                </c:pt>
                <c:pt idx="6532">
                  <c:v>109.66</c:v>
                </c:pt>
                <c:pt idx="6533">
                  <c:v>110.07</c:v>
                </c:pt>
                <c:pt idx="6534">
                  <c:v>106.81</c:v>
                </c:pt>
                <c:pt idx="6535">
                  <c:v>110.06</c:v>
                </c:pt>
                <c:pt idx="6536">
                  <c:v>110.01</c:v>
                </c:pt>
                <c:pt idx="6537">
                  <c:v>110.81</c:v>
                </c:pt>
                <c:pt idx="6538">
                  <c:v>110.14</c:v>
                </c:pt>
                <c:pt idx="6539">
                  <c:v>110.18</c:v>
                </c:pt>
                <c:pt idx="6540">
                  <c:v>109.33</c:v>
                </c:pt>
                <c:pt idx="6541">
                  <c:v>108.26</c:v>
                </c:pt>
                <c:pt idx="6542">
                  <c:v>110.47</c:v>
                </c:pt>
                <c:pt idx="6543">
                  <c:v>110.84</c:v>
                </c:pt>
                <c:pt idx="6544">
                  <c:v>111.27</c:v>
                </c:pt>
                <c:pt idx="6545">
                  <c:v>109.99</c:v>
                </c:pt>
                <c:pt idx="6546">
                  <c:v>108.96</c:v>
                </c:pt>
                <c:pt idx="6547">
                  <c:v>108.01</c:v>
                </c:pt>
                <c:pt idx="6548">
                  <c:v>107.16</c:v>
                </c:pt>
                <c:pt idx="6549">
                  <c:v>108.25</c:v>
                </c:pt>
                <c:pt idx="6550">
                  <c:v>107.6</c:v>
                </c:pt>
                <c:pt idx="6551">
                  <c:v>110.17</c:v>
                </c:pt>
                <c:pt idx="6552">
                  <c:v>110.18</c:v>
                </c:pt>
                <c:pt idx="6553">
                  <c:v>109.28</c:v>
                </c:pt>
                <c:pt idx="6554">
                  <c:v>109.35</c:v>
                </c:pt>
                <c:pt idx="6555">
                  <c:v>109.96</c:v>
                </c:pt>
                <c:pt idx="6556">
                  <c:v>109.95</c:v>
                </c:pt>
                <c:pt idx="6557">
                  <c:v>110.57</c:v>
                </c:pt>
                <c:pt idx="6558">
                  <c:v>109.13</c:v>
                </c:pt>
                <c:pt idx="6559">
                  <c:v>108.44</c:v>
                </c:pt>
                <c:pt idx="6560">
                  <c:v>110.72</c:v>
                </c:pt>
                <c:pt idx="6561">
                  <c:v>110.04</c:v>
                </c:pt>
                <c:pt idx="6562">
                  <c:v>110.05</c:v>
                </c:pt>
                <c:pt idx="6563">
                  <c:v>110.8</c:v>
                </c:pt>
                <c:pt idx="6564">
                  <c:v>112.98</c:v>
                </c:pt>
                <c:pt idx="6565">
                  <c:v>113.03</c:v>
                </c:pt>
                <c:pt idx="6566">
                  <c:v>112.58</c:v>
                </c:pt>
                <c:pt idx="6567">
                  <c:v>112.49</c:v>
                </c:pt>
                <c:pt idx="6568">
                  <c:v>113.03</c:v>
                </c:pt>
                <c:pt idx="6569">
                  <c:v>113.07</c:v>
                </c:pt>
                <c:pt idx="6570">
                  <c:v>112.97</c:v>
                </c:pt>
                <c:pt idx="6571">
                  <c:v>110.3</c:v>
                </c:pt>
                <c:pt idx="6572">
                  <c:v>111.32</c:v>
                </c:pt>
                <c:pt idx="6573">
                  <c:v>111.72</c:v>
                </c:pt>
                <c:pt idx="6574">
                  <c:v>110.97</c:v>
                </c:pt>
                <c:pt idx="6575">
                  <c:v>111.01</c:v>
                </c:pt>
                <c:pt idx="6576">
                  <c:v>111.71</c:v>
                </c:pt>
                <c:pt idx="6577">
                  <c:v>112.72</c:v>
                </c:pt>
                <c:pt idx="6578">
                  <c:v>113.68</c:v>
                </c:pt>
                <c:pt idx="6579">
                  <c:v>114.59</c:v>
                </c:pt>
                <c:pt idx="6580">
                  <c:v>113.88</c:v>
                </c:pt>
                <c:pt idx="6581">
                  <c:v>113.92</c:v>
                </c:pt>
                <c:pt idx="6582">
                  <c:v>115.22</c:v>
                </c:pt>
                <c:pt idx="6583">
                  <c:v>115.42</c:v>
                </c:pt>
                <c:pt idx="6584">
                  <c:v>115.55</c:v>
                </c:pt>
                <c:pt idx="6585">
                  <c:v>115.55</c:v>
                </c:pt>
                <c:pt idx="6586">
                  <c:v>116.06</c:v>
                </c:pt>
                <c:pt idx="6587">
                  <c:v>117.03</c:v>
                </c:pt>
                <c:pt idx="6588">
                  <c:v>116.61</c:v>
                </c:pt>
                <c:pt idx="6589">
                  <c:v>117.17</c:v>
                </c:pt>
                <c:pt idx="6590">
                  <c:v>118.9</c:v>
                </c:pt>
                <c:pt idx="6591">
                  <c:v>118.29</c:v>
                </c:pt>
                <c:pt idx="6592">
                  <c:v>117.89</c:v>
                </c:pt>
                <c:pt idx="6593">
                  <c:v>118.43</c:v>
                </c:pt>
                <c:pt idx="6594">
                  <c:v>118.48</c:v>
                </c:pt>
                <c:pt idx="6595">
                  <c:v>117.4</c:v>
                </c:pt>
                <c:pt idx="6596">
                  <c:v>117.04</c:v>
                </c:pt>
                <c:pt idx="6597">
                  <c:v>116.23</c:v>
                </c:pt>
                <c:pt idx="6598">
                  <c:v>114.19</c:v>
                </c:pt>
                <c:pt idx="6599">
                  <c:v>113.74</c:v>
                </c:pt>
                <c:pt idx="6600">
                  <c:v>114.55</c:v>
                </c:pt>
                <c:pt idx="6601">
                  <c:v>112.96</c:v>
                </c:pt>
                <c:pt idx="6602">
                  <c:v>112.24</c:v>
                </c:pt>
                <c:pt idx="6603">
                  <c:v>112.2</c:v>
                </c:pt>
                <c:pt idx="6604">
                  <c:v>110.14</c:v>
                </c:pt>
                <c:pt idx="6605">
                  <c:v>109.9</c:v>
                </c:pt>
                <c:pt idx="6606">
                  <c:v>110.42</c:v>
                </c:pt>
                <c:pt idx="6607">
                  <c:v>110.27</c:v>
                </c:pt>
                <c:pt idx="6608">
                  <c:v>110.42</c:v>
                </c:pt>
                <c:pt idx="6609">
                  <c:v>108.91</c:v>
                </c:pt>
                <c:pt idx="6610">
                  <c:v>108.64</c:v>
                </c:pt>
                <c:pt idx="6611">
                  <c:v>108.48</c:v>
                </c:pt>
                <c:pt idx="6612">
                  <c:v>107.51</c:v>
                </c:pt>
                <c:pt idx="6613">
                  <c:v>108.1</c:v>
                </c:pt>
                <c:pt idx="6614">
                  <c:v>109.32</c:v>
                </c:pt>
                <c:pt idx="6615">
                  <c:v>108.54</c:v>
                </c:pt>
                <c:pt idx="6616">
                  <c:v>106.91</c:v>
                </c:pt>
                <c:pt idx="6617">
                  <c:v>108.27</c:v>
                </c:pt>
                <c:pt idx="6618">
                  <c:v>106.41</c:v>
                </c:pt>
                <c:pt idx="6619">
                  <c:v>106.51</c:v>
                </c:pt>
                <c:pt idx="6620">
                  <c:v>106.66</c:v>
                </c:pt>
                <c:pt idx="6621">
                  <c:v>107.1</c:v>
                </c:pt>
                <c:pt idx="6622">
                  <c:v>108.51</c:v>
                </c:pt>
                <c:pt idx="6623">
                  <c:v>108.46</c:v>
                </c:pt>
                <c:pt idx="6624">
                  <c:v>108.76</c:v>
                </c:pt>
                <c:pt idx="6625">
                  <c:v>109.66</c:v>
                </c:pt>
                <c:pt idx="6626">
                  <c:v>107.82</c:v>
                </c:pt>
                <c:pt idx="6627">
                  <c:v>105.09</c:v>
                </c:pt>
                <c:pt idx="6628">
                  <c:v>103.98</c:v>
                </c:pt>
                <c:pt idx="6629">
                  <c:v>103.16</c:v>
                </c:pt>
                <c:pt idx="6630">
                  <c:v>104.08</c:v>
                </c:pt>
                <c:pt idx="6631">
                  <c:v>104.8</c:v>
                </c:pt>
                <c:pt idx="6632">
                  <c:v>103.62</c:v>
                </c:pt>
                <c:pt idx="6633">
                  <c:v>100.58</c:v>
                </c:pt>
                <c:pt idx="6634">
                  <c:v>99.32</c:v>
                </c:pt>
                <c:pt idx="6635">
                  <c:v>97.88</c:v>
                </c:pt>
                <c:pt idx="6636">
                  <c:v>96.84</c:v>
                </c:pt>
                <c:pt idx="6637">
                  <c:v>97.48</c:v>
                </c:pt>
                <c:pt idx="6638">
                  <c:v>98.94</c:v>
                </c:pt>
                <c:pt idx="6639">
                  <c:v>99.07</c:v>
                </c:pt>
                <c:pt idx="6640">
                  <c:v>99.25</c:v>
                </c:pt>
                <c:pt idx="6641">
                  <c:v>100.71</c:v>
                </c:pt>
                <c:pt idx="6642">
                  <c:v>101.62</c:v>
                </c:pt>
                <c:pt idx="6643">
                  <c:v>102.39</c:v>
                </c:pt>
                <c:pt idx="6644">
                  <c:v>102.88</c:v>
                </c:pt>
                <c:pt idx="6645">
                  <c:v>101.53</c:v>
                </c:pt>
                <c:pt idx="6646">
                  <c:v>98.34</c:v>
                </c:pt>
                <c:pt idx="6647">
                  <c:v>100.32</c:v>
                </c:pt>
                <c:pt idx="6648">
                  <c:v>104.6</c:v>
                </c:pt>
                <c:pt idx="6649">
                  <c:v>105</c:v>
                </c:pt>
                <c:pt idx="6650">
                  <c:v>105.18</c:v>
                </c:pt>
                <c:pt idx="6651">
                  <c:v>103.79</c:v>
                </c:pt>
                <c:pt idx="6652">
                  <c:v>103.59</c:v>
                </c:pt>
                <c:pt idx="6653">
                  <c:v>101.31</c:v>
                </c:pt>
                <c:pt idx="6654">
                  <c:v>102.17</c:v>
                </c:pt>
                <c:pt idx="6655">
                  <c:v>102.7</c:v>
                </c:pt>
                <c:pt idx="6656">
                  <c:v>101.57</c:v>
                </c:pt>
                <c:pt idx="6657">
                  <c:v>104.27</c:v>
                </c:pt>
                <c:pt idx="6658">
                  <c:v>103.83</c:v>
                </c:pt>
                <c:pt idx="6659">
                  <c:v>104.55</c:v>
                </c:pt>
                <c:pt idx="6660">
                  <c:v>103.1</c:v>
                </c:pt>
                <c:pt idx="6661">
                  <c:v>102.14</c:v>
                </c:pt>
                <c:pt idx="6662">
                  <c:v>100.46</c:v>
                </c:pt>
                <c:pt idx="6663">
                  <c:v>101.24</c:v>
                </c:pt>
                <c:pt idx="6664">
                  <c:v>103.77</c:v>
                </c:pt>
                <c:pt idx="6665">
                  <c:v>102.14</c:v>
                </c:pt>
                <c:pt idx="6666">
                  <c:v>101.79</c:v>
                </c:pt>
                <c:pt idx="6667">
                  <c:v>100.43</c:v>
                </c:pt>
                <c:pt idx="6668">
                  <c:v>101.63</c:v>
                </c:pt>
                <c:pt idx="6669">
                  <c:v>102.04</c:v>
                </c:pt>
                <c:pt idx="6670">
                  <c:v>103.51</c:v>
                </c:pt>
                <c:pt idx="6671">
                  <c:v>103.37</c:v>
                </c:pt>
                <c:pt idx="6672">
                  <c:v>104.07</c:v>
                </c:pt>
                <c:pt idx="6673">
                  <c:v>103.87</c:v>
                </c:pt>
                <c:pt idx="6674">
                  <c:v>101.5</c:v>
                </c:pt>
                <c:pt idx="6675">
                  <c:v>103.11</c:v>
                </c:pt>
                <c:pt idx="6676">
                  <c:v>103.38</c:v>
                </c:pt>
                <c:pt idx="6677">
                  <c:v>105.1</c:v>
                </c:pt>
                <c:pt idx="6678">
                  <c:v>105.8</c:v>
                </c:pt>
                <c:pt idx="6679">
                  <c:v>105.21</c:v>
                </c:pt>
                <c:pt idx="6680">
                  <c:v>105.56</c:v>
                </c:pt>
                <c:pt idx="6681">
                  <c:v>102.72</c:v>
                </c:pt>
                <c:pt idx="6682">
                  <c:v>100.36</c:v>
                </c:pt>
                <c:pt idx="6683">
                  <c:v>99.8</c:v>
                </c:pt>
                <c:pt idx="6684">
                  <c:v>101.51</c:v>
                </c:pt>
                <c:pt idx="6685">
                  <c:v>100.62</c:v>
                </c:pt>
                <c:pt idx="6686">
                  <c:v>102.74</c:v>
                </c:pt>
                <c:pt idx="6687">
                  <c:v>102.49</c:v>
                </c:pt>
                <c:pt idx="6688">
                  <c:v>103.19</c:v>
                </c:pt>
                <c:pt idx="6689">
                  <c:v>103.96</c:v>
                </c:pt>
                <c:pt idx="6690">
                  <c:v>106.12</c:v>
                </c:pt>
                <c:pt idx="6691">
                  <c:v>107.46</c:v>
                </c:pt>
                <c:pt idx="6692">
                  <c:v>107.75</c:v>
                </c:pt>
                <c:pt idx="6693">
                  <c:v>107.9</c:v>
                </c:pt>
                <c:pt idx="6694">
                  <c:v>108.43</c:v>
                </c:pt>
                <c:pt idx="6695">
                  <c:v>108.18</c:v>
                </c:pt>
                <c:pt idx="6696">
                  <c:v>109.03</c:v>
                </c:pt>
                <c:pt idx="6697">
                  <c:v>109.05</c:v>
                </c:pt>
                <c:pt idx="6698">
                  <c:v>109.29</c:v>
                </c:pt>
                <c:pt idx="6699">
                  <c:v>109.67</c:v>
                </c:pt>
                <c:pt idx="6700">
                  <c:v>109.71</c:v>
                </c:pt>
                <c:pt idx="6701">
                  <c:v>109.34</c:v>
                </c:pt>
                <c:pt idx="6702">
                  <c:v>108.82</c:v>
                </c:pt>
                <c:pt idx="6703">
                  <c:v>109.27</c:v>
                </c:pt>
                <c:pt idx="6704">
                  <c:v>108.23</c:v>
                </c:pt>
                <c:pt idx="6705">
                  <c:v>108.1</c:v>
                </c:pt>
                <c:pt idx="6706">
                  <c:v>107.57</c:v>
                </c:pt>
                <c:pt idx="6707">
                  <c:v>108.1</c:v>
                </c:pt>
                <c:pt idx="6708">
                  <c:v>107.47</c:v>
                </c:pt>
                <c:pt idx="6709">
                  <c:v>107.89</c:v>
                </c:pt>
                <c:pt idx="6710">
                  <c:v>109.94</c:v>
                </c:pt>
                <c:pt idx="6711">
                  <c:v>109.63</c:v>
                </c:pt>
                <c:pt idx="6712">
                  <c:v>109.81</c:v>
                </c:pt>
                <c:pt idx="6713">
                  <c:v>108.77</c:v>
                </c:pt>
                <c:pt idx="6714">
                  <c:v>108.39</c:v>
                </c:pt>
                <c:pt idx="6715">
                  <c:v>107.32</c:v>
                </c:pt>
                <c:pt idx="6716">
                  <c:v>108.49</c:v>
                </c:pt>
                <c:pt idx="6717">
                  <c:v>109.28</c:v>
                </c:pt>
                <c:pt idx="6718">
                  <c:v>110.69</c:v>
                </c:pt>
                <c:pt idx="6719">
                  <c:v>110.26</c:v>
                </c:pt>
                <c:pt idx="6720">
                  <c:v>111.58</c:v>
                </c:pt>
                <c:pt idx="6721">
                  <c:v>111.82</c:v>
                </c:pt>
                <c:pt idx="6722">
                  <c:v>111.41</c:v>
                </c:pt>
                <c:pt idx="6723">
                  <c:v>110.74</c:v>
                </c:pt>
                <c:pt idx="6724">
                  <c:v>110.82</c:v>
                </c:pt>
                <c:pt idx="6725">
                  <c:v>110.51</c:v>
                </c:pt>
                <c:pt idx="6726">
                  <c:v>112.12</c:v>
                </c:pt>
                <c:pt idx="6727">
                  <c:v>112.23</c:v>
                </c:pt>
                <c:pt idx="6728">
                  <c:v>115.21</c:v>
                </c:pt>
                <c:pt idx="6729">
                  <c:v>116.27</c:v>
                </c:pt>
                <c:pt idx="6730">
                  <c:v>116.91</c:v>
                </c:pt>
                <c:pt idx="6731">
                  <c:v>115.97</c:v>
                </c:pt>
                <c:pt idx="6732">
                  <c:v>115.49</c:v>
                </c:pt>
                <c:pt idx="6733">
                  <c:v>115.65</c:v>
                </c:pt>
                <c:pt idx="6734">
                  <c:v>115.81</c:v>
                </c:pt>
                <c:pt idx="6735">
                  <c:v>117.15</c:v>
                </c:pt>
                <c:pt idx="6736">
                  <c:v>115.2</c:v>
                </c:pt>
                <c:pt idx="6737">
                  <c:v>112.1</c:v>
                </c:pt>
                <c:pt idx="6738">
                  <c:v>112.37</c:v>
                </c:pt>
                <c:pt idx="6739">
                  <c:v>113.11</c:v>
                </c:pt>
                <c:pt idx="6740">
                  <c:v>113.31</c:v>
                </c:pt>
                <c:pt idx="6741">
                  <c:v>110.86</c:v>
                </c:pt>
                <c:pt idx="6742">
                  <c:v>109.05</c:v>
                </c:pt>
                <c:pt idx="6743">
                  <c:v>109.09</c:v>
                </c:pt>
                <c:pt idx="6744">
                  <c:v>110.66</c:v>
                </c:pt>
                <c:pt idx="6745">
                  <c:v>110.22</c:v>
                </c:pt>
                <c:pt idx="6746">
                  <c:v>108.56</c:v>
                </c:pt>
                <c:pt idx="6747">
                  <c:v>107.68</c:v>
                </c:pt>
                <c:pt idx="6748">
                  <c:v>109.46</c:v>
                </c:pt>
                <c:pt idx="6749">
                  <c:v>108.86</c:v>
                </c:pt>
                <c:pt idx="6750">
                  <c:v>109.45</c:v>
                </c:pt>
                <c:pt idx="6751">
                  <c:v>107.85</c:v>
                </c:pt>
                <c:pt idx="6752">
                  <c:v>107.32</c:v>
                </c:pt>
                <c:pt idx="6753">
                  <c:v>109.09</c:v>
                </c:pt>
                <c:pt idx="6754">
                  <c:v>109.49</c:v>
                </c:pt>
                <c:pt idx="6755">
                  <c:v>109.42</c:v>
                </c:pt>
                <c:pt idx="6756">
                  <c:v>109.66</c:v>
                </c:pt>
                <c:pt idx="6757">
                  <c:v>110.56</c:v>
                </c:pt>
                <c:pt idx="6758">
                  <c:v>109.02</c:v>
                </c:pt>
                <c:pt idx="6759">
                  <c:v>111.63</c:v>
                </c:pt>
                <c:pt idx="6760">
                  <c:v>110.65</c:v>
                </c:pt>
                <c:pt idx="6761">
                  <c:v>110.13</c:v>
                </c:pt>
                <c:pt idx="6762">
                  <c:v>110.67</c:v>
                </c:pt>
                <c:pt idx="6763">
                  <c:v>110.79</c:v>
                </c:pt>
                <c:pt idx="6764">
                  <c:v>109.55</c:v>
                </c:pt>
                <c:pt idx="6765">
                  <c:v>109.4</c:v>
                </c:pt>
                <c:pt idx="6766">
                  <c:v>109.47</c:v>
                </c:pt>
                <c:pt idx="6767">
                  <c:v>109.57</c:v>
                </c:pt>
                <c:pt idx="6768">
                  <c:v>107.74</c:v>
                </c:pt>
                <c:pt idx="6769">
                  <c:v>106.63</c:v>
                </c:pt>
                <c:pt idx="6770">
                  <c:v>105.7</c:v>
                </c:pt>
                <c:pt idx="6771">
                  <c:v>108.29</c:v>
                </c:pt>
                <c:pt idx="6772">
                  <c:v>108.04</c:v>
                </c:pt>
                <c:pt idx="6773">
                  <c:v>108.41</c:v>
                </c:pt>
                <c:pt idx="6774">
                  <c:v>107.53</c:v>
                </c:pt>
                <c:pt idx="6775">
                  <c:v>105.78</c:v>
                </c:pt>
                <c:pt idx="6776">
                  <c:v>104.85</c:v>
                </c:pt>
                <c:pt idx="6777">
                  <c:v>105.01</c:v>
                </c:pt>
                <c:pt idx="6778">
                  <c:v>105.46</c:v>
                </c:pt>
                <c:pt idx="6779">
                  <c:v>103.08</c:v>
                </c:pt>
                <c:pt idx="6780">
                  <c:v>104.29</c:v>
                </c:pt>
                <c:pt idx="6781">
                  <c:v>105.76</c:v>
                </c:pt>
                <c:pt idx="6782">
                  <c:v>106.29</c:v>
                </c:pt>
                <c:pt idx="6783">
                  <c:v>106.9</c:v>
                </c:pt>
                <c:pt idx="6784">
                  <c:v>108.29</c:v>
                </c:pt>
                <c:pt idx="6785">
                  <c:v>108.25</c:v>
                </c:pt>
                <c:pt idx="6786">
                  <c:v>108.8</c:v>
                </c:pt>
                <c:pt idx="6787">
                  <c:v>108.29</c:v>
                </c:pt>
                <c:pt idx="6788">
                  <c:v>108.27</c:v>
                </c:pt>
                <c:pt idx="6789">
                  <c:v>109.9</c:v>
                </c:pt>
                <c:pt idx="6790">
                  <c:v>111.36</c:v>
                </c:pt>
                <c:pt idx="6791">
                  <c:v>110.83</c:v>
                </c:pt>
                <c:pt idx="6792">
                  <c:v>112.04</c:v>
                </c:pt>
                <c:pt idx="6793">
                  <c:v>111.32</c:v>
                </c:pt>
                <c:pt idx="6794">
                  <c:v>111.07</c:v>
                </c:pt>
                <c:pt idx="6795">
                  <c:v>111.49</c:v>
                </c:pt>
                <c:pt idx="6796">
                  <c:v>113.06</c:v>
                </c:pt>
                <c:pt idx="6797">
                  <c:v>113.27</c:v>
                </c:pt>
                <c:pt idx="6798">
                  <c:v>112.07</c:v>
                </c:pt>
                <c:pt idx="6799">
                  <c:v>111.5</c:v>
                </c:pt>
                <c:pt idx="6800">
                  <c:v>110.07</c:v>
                </c:pt>
                <c:pt idx="6801">
                  <c:v>108.91</c:v>
                </c:pt>
                <c:pt idx="6802">
                  <c:v>109.47</c:v>
                </c:pt>
                <c:pt idx="6803">
                  <c:v>108.99</c:v>
                </c:pt>
                <c:pt idx="6804">
                  <c:v>108.08</c:v>
                </c:pt>
                <c:pt idx="6805">
                  <c:v>110.3</c:v>
                </c:pt>
                <c:pt idx="6806">
                  <c:v>108.91</c:v>
                </c:pt>
                <c:pt idx="6807">
                  <c:v>109.56</c:v>
                </c:pt>
                <c:pt idx="6808">
                  <c:v>110.78</c:v>
                </c:pt>
                <c:pt idx="6809">
                  <c:v>112.15</c:v>
                </c:pt>
                <c:pt idx="6810">
                  <c:v>111.58</c:v>
                </c:pt>
                <c:pt idx="6811">
                  <c:v>111.57</c:v>
                </c:pt>
                <c:pt idx="6812">
                  <c:v>111.65</c:v>
                </c:pt>
                <c:pt idx="6813">
                  <c:v>112.06</c:v>
                </c:pt>
                <c:pt idx="6814">
                  <c:v>110.47</c:v>
                </c:pt>
                <c:pt idx="6815">
                  <c:v>109.95</c:v>
                </c:pt>
                <c:pt idx="6816">
                  <c:v>107.94</c:v>
                </c:pt>
                <c:pt idx="6817">
                  <c:v>106.57</c:v>
                </c:pt>
                <c:pt idx="6818">
                  <c:v>106.71</c:v>
                </c:pt>
                <c:pt idx="6819">
                  <c:v>107.01</c:v>
                </c:pt>
                <c:pt idx="6820">
                  <c:v>107.42</c:v>
                </c:pt>
                <c:pt idx="6821">
                  <c:v>107.49</c:v>
                </c:pt>
                <c:pt idx="6822">
                  <c:v>106.44</c:v>
                </c:pt>
                <c:pt idx="6823">
                  <c:v>108.02</c:v>
                </c:pt>
                <c:pt idx="6824">
                  <c:v>107.12</c:v>
                </c:pt>
                <c:pt idx="6825">
                  <c:v>108.09</c:v>
                </c:pt>
                <c:pt idx="6826">
                  <c:v>107.46</c:v>
                </c:pt>
                <c:pt idx="6827">
                  <c:v>108.45</c:v>
                </c:pt>
                <c:pt idx="6828">
                  <c:v>108.01</c:v>
                </c:pt>
                <c:pt idx="6829">
                  <c:v>109.17</c:v>
                </c:pt>
                <c:pt idx="6830">
                  <c:v>109.69</c:v>
                </c:pt>
                <c:pt idx="6831">
                  <c:v>109.69</c:v>
                </c:pt>
                <c:pt idx="6832">
                  <c:v>109.14</c:v>
                </c:pt>
                <c:pt idx="6833">
                  <c:v>108.72</c:v>
                </c:pt>
                <c:pt idx="6834">
                  <c:v>109.1</c:v>
                </c:pt>
                <c:pt idx="6835">
                  <c:v>108.83</c:v>
                </c:pt>
                <c:pt idx="6836">
                  <c:v>109.36</c:v>
                </c:pt>
                <c:pt idx="6837">
                  <c:v>108.16</c:v>
                </c:pt>
                <c:pt idx="6838">
                  <c:v>106.55</c:v>
                </c:pt>
                <c:pt idx="6839">
                  <c:v>107.04</c:v>
                </c:pt>
                <c:pt idx="6840">
                  <c:v>106.81</c:v>
                </c:pt>
                <c:pt idx="6841">
                  <c:v>108.15</c:v>
                </c:pt>
                <c:pt idx="6842">
                  <c:v>110.12</c:v>
                </c:pt>
                <c:pt idx="6843">
                  <c:v>110.18</c:v>
                </c:pt>
                <c:pt idx="6844">
                  <c:v>109.21</c:v>
                </c:pt>
                <c:pt idx="6845">
                  <c:v>108.62</c:v>
                </c:pt>
                <c:pt idx="6846">
                  <c:v>108.98</c:v>
                </c:pt>
                <c:pt idx="6847">
                  <c:v>108.63</c:v>
                </c:pt>
                <c:pt idx="6848">
                  <c:v>110.14</c:v>
                </c:pt>
                <c:pt idx="6849">
                  <c:v>110.37</c:v>
                </c:pt>
                <c:pt idx="6850">
                  <c:v>109.42</c:v>
                </c:pt>
                <c:pt idx="6851">
                  <c:v>109.03</c:v>
                </c:pt>
                <c:pt idx="6852">
                  <c:v>109.76</c:v>
                </c:pt>
                <c:pt idx="6853">
                  <c:v>109.19</c:v>
                </c:pt>
                <c:pt idx="6854">
                  <c:v>109.39</c:v>
                </c:pt>
                <c:pt idx="6855">
                  <c:v>108.54</c:v>
                </c:pt>
                <c:pt idx="6856">
                  <c:v>108.98</c:v>
                </c:pt>
                <c:pt idx="6857">
                  <c:v>111.26</c:v>
                </c:pt>
                <c:pt idx="6858">
                  <c:v>109.17</c:v>
                </c:pt>
                <c:pt idx="6859">
                  <c:v>108.15</c:v>
                </c:pt>
                <c:pt idx="6860">
                  <c:v>107.99</c:v>
                </c:pt>
                <c:pt idx="6861">
                  <c:v>109.14</c:v>
                </c:pt>
                <c:pt idx="6862">
                  <c:v>108.27</c:v>
                </c:pt>
                <c:pt idx="6863">
                  <c:v>108.35</c:v>
                </c:pt>
                <c:pt idx="6864">
                  <c:v>107.88</c:v>
                </c:pt>
                <c:pt idx="6865">
                  <c:v>107.48</c:v>
                </c:pt>
                <c:pt idx="6866">
                  <c:v>108.08</c:v>
                </c:pt>
                <c:pt idx="6867">
                  <c:v>106.99</c:v>
                </c:pt>
                <c:pt idx="6868">
                  <c:v>106.79</c:v>
                </c:pt>
                <c:pt idx="6869">
                  <c:v>105.95</c:v>
                </c:pt>
                <c:pt idx="6870">
                  <c:v>105.73</c:v>
                </c:pt>
                <c:pt idx="6871">
                  <c:v>107.2</c:v>
                </c:pt>
                <c:pt idx="6872">
                  <c:v>106.59</c:v>
                </c:pt>
                <c:pt idx="6873">
                  <c:v>107.01</c:v>
                </c:pt>
                <c:pt idx="6874">
                  <c:v>105.9</c:v>
                </c:pt>
                <c:pt idx="6875">
                  <c:v>106.58</c:v>
                </c:pt>
                <c:pt idx="6876">
                  <c:v>106.64</c:v>
                </c:pt>
                <c:pt idx="6877">
                  <c:v>105.95</c:v>
                </c:pt>
                <c:pt idx="6878">
                  <c:v>105.7</c:v>
                </c:pt>
                <c:pt idx="6879">
                  <c:v>103.37</c:v>
                </c:pt>
                <c:pt idx="6880">
                  <c:v>104.88</c:v>
                </c:pt>
                <c:pt idx="6881">
                  <c:v>106.41</c:v>
                </c:pt>
                <c:pt idx="6882">
                  <c:v>104.89</c:v>
                </c:pt>
                <c:pt idx="6883">
                  <c:v>105.83</c:v>
                </c:pt>
                <c:pt idx="6884">
                  <c:v>107.39</c:v>
                </c:pt>
                <c:pt idx="6885">
                  <c:v>107.1</c:v>
                </c:pt>
                <c:pt idx="6886">
                  <c:v>107.34</c:v>
                </c:pt>
                <c:pt idx="6887">
                  <c:v>107.68</c:v>
                </c:pt>
                <c:pt idx="6888">
                  <c:v>109.1</c:v>
                </c:pt>
                <c:pt idx="6889">
                  <c:v>109.71</c:v>
                </c:pt>
                <c:pt idx="6890">
                  <c:v>109.79</c:v>
                </c:pt>
                <c:pt idx="6891">
                  <c:v>109.69</c:v>
                </c:pt>
                <c:pt idx="6892">
                  <c:v>108.54</c:v>
                </c:pt>
                <c:pt idx="6893">
                  <c:v>108.48</c:v>
                </c:pt>
                <c:pt idx="6894">
                  <c:v>109.79</c:v>
                </c:pt>
                <c:pt idx="6895">
                  <c:v>109.53</c:v>
                </c:pt>
                <c:pt idx="6896">
                  <c:v>109.12</c:v>
                </c:pt>
                <c:pt idx="6897">
                  <c:v>109.89</c:v>
                </c:pt>
                <c:pt idx="6898">
                  <c:v>108.63</c:v>
                </c:pt>
                <c:pt idx="6899">
                  <c:v>108.63</c:v>
                </c:pt>
                <c:pt idx="6900">
                  <c:v>109.48</c:v>
                </c:pt>
                <c:pt idx="6901">
                  <c:v>109.48</c:v>
                </c:pt>
                <c:pt idx="6902">
                  <c:v>108.3</c:v>
                </c:pt>
                <c:pt idx="6903">
                  <c:v>108.17</c:v>
                </c:pt>
                <c:pt idx="6904">
                  <c:v>108.19</c:v>
                </c:pt>
                <c:pt idx="6905">
                  <c:v>108.26</c:v>
                </c:pt>
                <c:pt idx="6906">
                  <c:v>108.37</c:v>
                </c:pt>
                <c:pt idx="6907">
                  <c:v>108.78</c:v>
                </c:pt>
                <c:pt idx="6908">
                  <c:v>109.87</c:v>
                </c:pt>
                <c:pt idx="6909">
                  <c:v>109.74</c:v>
                </c:pt>
                <c:pt idx="6910">
                  <c:v>110.9</c:v>
                </c:pt>
                <c:pt idx="6911">
                  <c:v>110.84</c:v>
                </c:pt>
                <c:pt idx="6912">
                  <c:v>110.35</c:v>
                </c:pt>
                <c:pt idx="6913">
                  <c:v>111.32</c:v>
                </c:pt>
                <c:pt idx="6914">
                  <c:v>110.89</c:v>
                </c:pt>
                <c:pt idx="6915">
                  <c:v>110.19</c:v>
                </c:pt>
                <c:pt idx="6916">
                  <c:v>110.01</c:v>
                </c:pt>
                <c:pt idx="6917">
                  <c:v>109.81</c:v>
                </c:pt>
                <c:pt idx="6918">
                  <c:v>109.09</c:v>
                </c:pt>
                <c:pt idx="6919">
                  <c:v>109.98</c:v>
                </c:pt>
                <c:pt idx="6920">
                  <c:v>109.21</c:v>
                </c:pt>
                <c:pt idx="6921">
                  <c:v>109.34</c:v>
                </c:pt>
                <c:pt idx="6922">
                  <c:v>108.87</c:v>
                </c:pt>
                <c:pt idx="6923">
                  <c:v>109.07</c:v>
                </c:pt>
                <c:pt idx="6924">
                  <c:v>108.43</c:v>
                </c:pt>
                <c:pt idx="6925">
                  <c:v>109.21</c:v>
                </c:pt>
                <c:pt idx="6926">
                  <c:v>110.55</c:v>
                </c:pt>
                <c:pt idx="6927">
                  <c:v>109.18</c:v>
                </c:pt>
                <c:pt idx="6928">
                  <c:v>109.83</c:v>
                </c:pt>
                <c:pt idx="6929">
                  <c:v>112.18</c:v>
                </c:pt>
                <c:pt idx="6930">
                  <c:v>113.15</c:v>
                </c:pt>
                <c:pt idx="6931">
                  <c:v>113.42</c:v>
                </c:pt>
                <c:pt idx="6932">
                  <c:v>114.02</c:v>
                </c:pt>
                <c:pt idx="6933">
                  <c:v>114.25</c:v>
                </c:pt>
                <c:pt idx="6934">
                  <c:v>115.19</c:v>
                </c:pt>
                <c:pt idx="6935">
                  <c:v>114.55</c:v>
                </c:pt>
                <c:pt idx="6936">
                  <c:v>113.62</c:v>
                </c:pt>
                <c:pt idx="6937">
                  <c:v>113.74</c:v>
                </c:pt>
                <c:pt idx="6938">
                  <c:v>112.84</c:v>
                </c:pt>
                <c:pt idx="6939">
                  <c:v>112.61</c:v>
                </c:pt>
                <c:pt idx="6940">
                  <c:v>112.62</c:v>
                </c:pt>
                <c:pt idx="6941">
                  <c:v>111.03</c:v>
                </c:pt>
                <c:pt idx="6942">
                  <c:v>110.84</c:v>
                </c:pt>
                <c:pt idx="6943">
                  <c:v>110.18</c:v>
                </c:pt>
                <c:pt idx="6944">
                  <c:v>108.98</c:v>
                </c:pt>
                <c:pt idx="6945">
                  <c:v>108.7</c:v>
                </c:pt>
                <c:pt idx="6946">
                  <c:v>107.65</c:v>
                </c:pt>
                <c:pt idx="6947">
                  <c:v>106.84</c:v>
                </c:pt>
                <c:pt idx="6948">
                  <c:v>106.2</c:v>
                </c:pt>
                <c:pt idx="6949">
                  <c:v>105.77</c:v>
                </c:pt>
                <c:pt idx="6950">
                  <c:v>104.73</c:v>
                </c:pt>
                <c:pt idx="6951">
                  <c:v>104.73</c:v>
                </c:pt>
                <c:pt idx="6952">
                  <c:v>105.41</c:v>
                </c:pt>
                <c:pt idx="6953">
                  <c:v>106.04</c:v>
                </c:pt>
                <c:pt idx="6954">
                  <c:v>106.03</c:v>
                </c:pt>
                <c:pt idx="6955">
                  <c:v>105.71</c:v>
                </c:pt>
                <c:pt idx="6956">
                  <c:v>106.48</c:v>
                </c:pt>
                <c:pt idx="6957">
                  <c:v>106.85</c:v>
                </c:pt>
                <c:pt idx="6958">
                  <c:v>105.78</c:v>
                </c:pt>
                <c:pt idx="6959">
                  <c:v>106.89</c:v>
                </c:pt>
                <c:pt idx="6960">
                  <c:v>106.7</c:v>
                </c:pt>
                <c:pt idx="6961">
                  <c:v>106.98</c:v>
                </c:pt>
                <c:pt idx="6962">
                  <c:v>106.47</c:v>
                </c:pt>
                <c:pt idx="6963">
                  <c:v>104.94</c:v>
                </c:pt>
                <c:pt idx="6964">
                  <c:v>103.45</c:v>
                </c:pt>
                <c:pt idx="6965">
                  <c:v>103.63</c:v>
                </c:pt>
                <c:pt idx="6966">
                  <c:v>102.82</c:v>
                </c:pt>
                <c:pt idx="6967">
                  <c:v>104.17</c:v>
                </c:pt>
                <c:pt idx="6968">
                  <c:v>104.02</c:v>
                </c:pt>
                <c:pt idx="6969">
                  <c:v>103.36</c:v>
                </c:pt>
                <c:pt idx="6970">
                  <c:v>103.47</c:v>
                </c:pt>
                <c:pt idx="6971">
                  <c:v>101.68</c:v>
                </c:pt>
                <c:pt idx="6972">
                  <c:v>102.27</c:v>
                </c:pt>
                <c:pt idx="6973">
                  <c:v>101.15</c:v>
                </c:pt>
                <c:pt idx="6974">
                  <c:v>101.13</c:v>
                </c:pt>
                <c:pt idx="6975">
                  <c:v>99.37</c:v>
                </c:pt>
                <c:pt idx="6976">
                  <c:v>99.74</c:v>
                </c:pt>
                <c:pt idx="6977">
                  <c:v>99.92</c:v>
                </c:pt>
                <c:pt idx="6978">
                  <c:v>100.28</c:v>
                </c:pt>
                <c:pt idx="6979">
                  <c:v>100.09</c:v>
                </c:pt>
                <c:pt idx="6980">
                  <c:v>100.49</c:v>
                </c:pt>
                <c:pt idx="6981">
                  <c:v>100.5</c:v>
                </c:pt>
                <c:pt idx="6982">
                  <c:v>100.4</c:v>
                </c:pt>
                <c:pt idx="6983">
                  <c:v>100.71</c:v>
                </c:pt>
                <c:pt idx="6984">
                  <c:v>101.12</c:v>
                </c:pt>
                <c:pt idx="6985">
                  <c:v>100.21</c:v>
                </c:pt>
                <c:pt idx="6986">
                  <c:v>100.88</c:v>
                </c:pt>
                <c:pt idx="6987">
                  <c:v>101.21</c:v>
                </c:pt>
                <c:pt idx="6988">
                  <c:v>99.51</c:v>
                </c:pt>
                <c:pt idx="6989">
                  <c:v>99.53</c:v>
                </c:pt>
                <c:pt idx="6990">
                  <c:v>98.08</c:v>
                </c:pt>
                <c:pt idx="6991">
                  <c:v>96.26</c:v>
                </c:pt>
                <c:pt idx="6992">
                  <c:v>96.42</c:v>
                </c:pt>
                <c:pt idx="6993">
                  <c:v>96.31</c:v>
                </c:pt>
                <c:pt idx="6994">
                  <c:v>96.43</c:v>
                </c:pt>
                <c:pt idx="6995">
                  <c:v>97.39</c:v>
                </c:pt>
                <c:pt idx="6996">
                  <c:v>97.7</c:v>
                </c:pt>
                <c:pt idx="6997">
                  <c:v>96.82</c:v>
                </c:pt>
                <c:pt idx="6998">
                  <c:v>96.75</c:v>
                </c:pt>
                <c:pt idx="6999">
                  <c:v>95.37</c:v>
                </c:pt>
                <c:pt idx="7000">
                  <c:v>94.87</c:v>
                </c:pt>
                <c:pt idx="7001">
                  <c:v>94.53</c:v>
                </c:pt>
                <c:pt idx="7002">
                  <c:v>95.2</c:v>
                </c:pt>
                <c:pt idx="7003">
                  <c:v>95.08</c:v>
                </c:pt>
                <c:pt idx="7004">
                  <c:v>95.7</c:v>
                </c:pt>
                <c:pt idx="7005">
                  <c:v>94.67</c:v>
                </c:pt>
                <c:pt idx="7006">
                  <c:v>94.57</c:v>
                </c:pt>
                <c:pt idx="7007">
                  <c:v>91.29</c:v>
                </c:pt>
                <c:pt idx="7008">
                  <c:v>90.8</c:v>
                </c:pt>
                <c:pt idx="7009">
                  <c:v>90.65</c:v>
                </c:pt>
                <c:pt idx="7010">
                  <c:v>90.9</c:v>
                </c:pt>
                <c:pt idx="7011">
                  <c:v>90.25</c:v>
                </c:pt>
                <c:pt idx="7012">
                  <c:v>90.47</c:v>
                </c:pt>
                <c:pt idx="7013">
                  <c:v>88.66</c:v>
                </c:pt>
                <c:pt idx="7014">
                  <c:v>87.82</c:v>
                </c:pt>
                <c:pt idx="7015">
                  <c:v>86.36</c:v>
                </c:pt>
                <c:pt idx="7016">
                  <c:v>84.02</c:v>
                </c:pt>
                <c:pt idx="7017">
                  <c:v>84.02</c:v>
                </c:pt>
                <c:pt idx="7018">
                  <c:v>85.27</c:v>
                </c:pt>
                <c:pt idx="7019">
                  <c:v>84.42</c:v>
                </c:pt>
                <c:pt idx="7020">
                  <c:v>85.17</c:v>
                </c:pt>
                <c:pt idx="7021">
                  <c:v>86.38</c:v>
                </c:pt>
                <c:pt idx="7022">
                  <c:v>85.94</c:v>
                </c:pt>
                <c:pt idx="7023">
                  <c:v>86</c:v>
                </c:pt>
                <c:pt idx="7024">
                  <c:v>85.64</c:v>
                </c:pt>
                <c:pt idx="7025">
                  <c:v>85.57</c:v>
                </c:pt>
                <c:pt idx="7026">
                  <c:v>86.91</c:v>
                </c:pt>
                <c:pt idx="7027">
                  <c:v>85.5</c:v>
                </c:pt>
                <c:pt idx="7028">
                  <c:v>84.17</c:v>
                </c:pt>
                <c:pt idx="7029">
                  <c:v>84.9</c:v>
                </c:pt>
                <c:pt idx="7030">
                  <c:v>82.12</c:v>
                </c:pt>
                <c:pt idx="7031">
                  <c:v>82.88</c:v>
                </c:pt>
                <c:pt idx="7032">
                  <c:v>82.08</c:v>
                </c:pt>
                <c:pt idx="7033">
                  <c:v>83.2</c:v>
                </c:pt>
                <c:pt idx="7034">
                  <c:v>82.9</c:v>
                </c:pt>
                <c:pt idx="7035">
                  <c:v>80.94</c:v>
                </c:pt>
                <c:pt idx="7036">
                  <c:v>80.42</c:v>
                </c:pt>
                <c:pt idx="7037">
                  <c:v>77.739999999999995</c:v>
                </c:pt>
                <c:pt idx="7038">
                  <c:v>77.510000000000005</c:v>
                </c:pt>
                <c:pt idx="7039">
                  <c:v>76.86</c:v>
                </c:pt>
                <c:pt idx="7040">
                  <c:v>77.23</c:v>
                </c:pt>
                <c:pt idx="7041">
                  <c:v>77.209999999999994</c:v>
                </c:pt>
                <c:pt idx="7042">
                  <c:v>77.61</c:v>
                </c:pt>
                <c:pt idx="7043">
                  <c:v>79.2</c:v>
                </c:pt>
                <c:pt idx="7044">
                  <c:v>79.62</c:v>
                </c:pt>
                <c:pt idx="7045">
                  <c:v>77.62</c:v>
                </c:pt>
                <c:pt idx="7046">
                  <c:v>77.39</c:v>
                </c:pt>
                <c:pt idx="7047">
                  <c:v>71.89</c:v>
                </c:pt>
                <c:pt idx="7048">
                  <c:v>70.87</c:v>
                </c:pt>
                <c:pt idx="7049">
                  <c:v>71.13</c:v>
                </c:pt>
                <c:pt idx="7050">
                  <c:v>70.13</c:v>
                </c:pt>
                <c:pt idx="7051">
                  <c:v>68.48</c:v>
                </c:pt>
                <c:pt idx="7052">
                  <c:v>68</c:v>
                </c:pt>
                <c:pt idx="7053">
                  <c:v>65.64</c:v>
                </c:pt>
                <c:pt idx="7054">
                  <c:v>66.11</c:v>
                </c:pt>
                <c:pt idx="7055">
                  <c:v>63.32</c:v>
                </c:pt>
                <c:pt idx="7056">
                  <c:v>63.65</c:v>
                </c:pt>
                <c:pt idx="7057">
                  <c:v>61.67</c:v>
                </c:pt>
                <c:pt idx="7058">
                  <c:v>61.09</c:v>
                </c:pt>
                <c:pt idx="7059">
                  <c:v>60.26</c:v>
                </c:pt>
                <c:pt idx="7060">
                  <c:v>59.84</c:v>
                </c:pt>
                <c:pt idx="7061">
                  <c:v>58.81</c:v>
                </c:pt>
                <c:pt idx="7062">
                  <c:v>58.87</c:v>
                </c:pt>
                <c:pt idx="7063">
                  <c:v>58.31</c:v>
                </c:pt>
                <c:pt idx="7064">
                  <c:v>59.07</c:v>
                </c:pt>
                <c:pt idx="7065">
                  <c:v>58.67</c:v>
                </c:pt>
                <c:pt idx="7066">
                  <c:v>58.72</c:v>
                </c:pt>
                <c:pt idx="7067">
                  <c:v>57.86</c:v>
                </c:pt>
                <c:pt idx="7068">
                  <c:v>55.6</c:v>
                </c:pt>
                <c:pt idx="7069">
                  <c:v>55.27</c:v>
                </c:pt>
                <c:pt idx="7070">
                  <c:v>55.38</c:v>
                </c:pt>
                <c:pt idx="7071">
                  <c:v>51.08</c:v>
                </c:pt>
                <c:pt idx="7072">
                  <c:v>50.12</c:v>
                </c:pt>
                <c:pt idx="7073">
                  <c:v>49.06</c:v>
                </c:pt>
                <c:pt idx="7074">
                  <c:v>49.43</c:v>
                </c:pt>
                <c:pt idx="7075">
                  <c:v>47.64</c:v>
                </c:pt>
                <c:pt idx="7076">
                  <c:v>46.9</c:v>
                </c:pt>
                <c:pt idx="7077">
                  <c:v>45.13</c:v>
                </c:pt>
                <c:pt idx="7078">
                  <c:v>45.82</c:v>
                </c:pt>
                <c:pt idx="7079">
                  <c:v>47.66</c:v>
                </c:pt>
                <c:pt idx="7080">
                  <c:v>47.38</c:v>
                </c:pt>
                <c:pt idx="7081">
                  <c:v>46.49</c:v>
                </c:pt>
                <c:pt idx="7082">
                  <c:v>46.5</c:v>
                </c:pt>
                <c:pt idx="7083">
                  <c:v>46.09</c:v>
                </c:pt>
                <c:pt idx="7084">
                  <c:v>46.69</c:v>
                </c:pt>
                <c:pt idx="7085">
                  <c:v>46.07</c:v>
                </c:pt>
                <c:pt idx="7086">
                  <c:v>46.55</c:v>
                </c:pt>
                <c:pt idx="7087">
                  <c:v>47.07</c:v>
                </c:pt>
                <c:pt idx="7088">
                  <c:v>46.61</c:v>
                </c:pt>
                <c:pt idx="7089">
                  <c:v>47.52</c:v>
                </c:pt>
                <c:pt idx="7090">
                  <c:v>51.74</c:v>
                </c:pt>
                <c:pt idx="7091">
                  <c:v>54.41</c:v>
                </c:pt>
                <c:pt idx="7092">
                  <c:v>55.07</c:v>
                </c:pt>
                <c:pt idx="7093">
                  <c:v>55.98</c:v>
                </c:pt>
                <c:pt idx="7094">
                  <c:v>55.88</c:v>
                </c:pt>
                <c:pt idx="7095">
                  <c:v>57</c:v>
                </c:pt>
                <c:pt idx="7096">
                  <c:v>55.79</c:v>
                </c:pt>
                <c:pt idx="7097">
                  <c:v>53.48</c:v>
                </c:pt>
                <c:pt idx="7098">
                  <c:v>56.23</c:v>
                </c:pt>
                <c:pt idx="7099">
                  <c:v>60.33</c:v>
                </c:pt>
                <c:pt idx="7100">
                  <c:v>61.57</c:v>
                </c:pt>
                <c:pt idx="7101">
                  <c:v>60.78</c:v>
                </c:pt>
                <c:pt idx="7102">
                  <c:v>60.72</c:v>
                </c:pt>
                <c:pt idx="7103">
                  <c:v>58.78</c:v>
                </c:pt>
                <c:pt idx="7104">
                  <c:v>60.99</c:v>
                </c:pt>
                <c:pt idx="7105">
                  <c:v>59.78</c:v>
                </c:pt>
                <c:pt idx="7106">
                  <c:v>60.33</c:v>
                </c:pt>
                <c:pt idx="7107">
                  <c:v>59.77</c:v>
                </c:pt>
                <c:pt idx="7108">
                  <c:v>61.39</c:v>
                </c:pt>
                <c:pt idx="7109">
                  <c:v>61.89</c:v>
                </c:pt>
                <c:pt idx="7110">
                  <c:v>60.75</c:v>
                </c:pt>
                <c:pt idx="7111">
                  <c:v>61.18</c:v>
                </c:pt>
                <c:pt idx="7112">
                  <c:v>59.18</c:v>
                </c:pt>
                <c:pt idx="7113">
                  <c:v>60.33</c:v>
                </c:pt>
                <c:pt idx="7114">
                  <c:v>59.15</c:v>
                </c:pt>
                <c:pt idx="7115">
                  <c:v>58.67</c:v>
                </c:pt>
                <c:pt idx="7116">
                  <c:v>55.95</c:v>
                </c:pt>
                <c:pt idx="7117">
                  <c:v>56.46</c:v>
                </c:pt>
                <c:pt idx="7118">
                  <c:v>56.66</c:v>
                </c:pt>
                <c:pt idx="7119">
                  <c:v>54.8</c:v>
                </c:pt>
                <c:pt idx="7120">
                  <c:v>52</c:v>
                </c:pt>
                <c:pt idx="7121">
                  <c:v>52.17</c:v>
                </c:pt>
                <c:pt idx="7122">
                  <c:v>52.59</c:v>
                </c:pt>
                <c:pt idx="7123">
                  <c:v>52.96</c:v>
                </c:pt>
                <c:pt idx="7124">
                  <c:v>53.88</c:v>
                </c:pt>
                <c:pt idx="7125">
                  <c:v>53.82</c:v>
                </c:pt>
                <c:pt idx="7126">
                  <c:v>53.61</c:v>
                </c:pt>
                <c:pt idx="7127">
                  <c:v>54.18</c:v>
                </c:pt>
                <c:pt idx="7128">
                  <c:v>57.02</c:v>
                </c:pt>
                <c:pt idx="7129">
                  <c:v>56.44</c:v>
                </c:pt>
                <c:pt idx="7130">
                  <c:v>53.99</c:v>
                </c:pt>
                <c:pt idx="7131">
                  <c:v>53.69</c:v>
                </c:pt>
                <c:pt idx="7132">
                  <c:v>55.73</c:v>
                </c:pt>
                <c:pt idx="7133">
                  <c:v>55.73</c:v>
                </c:pt>
                <c:pt idx="7134">
                  <c:v>55.73</c:v>
                </c:pt>
                <c:pt idx="7135">
                  <c:v>57.55</c:v>
                </c:pt>
                <c:pt idx="7136">
                  <c:v>56.42</c:v>
                </c:pt>
                <c:pt idx="7137">
                  <c:v>56.04</c:v>
                </c:pt>
                <c:pt idx="7138">
                  <c:v>56.82</c:v>
                </c:pt>
                <c:pt idx="7139">
                  <c:v>57.14</c:v>
                </c:pt>
                <c:pt idx="7140">
                  <c:v>57.69</c:v>
                </c:pt>
                <c:pt idx="7141">
                  <c:v>59.32</c:v>
                </c:pt>
                <c:pt idx="7142">
                  <c:v>60.13</c:v>
                </c:pt>
                <c:pt idx="7143">
                  <c:v>61.31</c:v>
                </c:pt>
                <c:pt idx="7144">
                  <c:v>61.2</c:v>
                </c:pt>
                <c:pt idx="7145">
                  <c:v>60.12</c:v>
                </c:pt>
                <c:pt idx="7146">
                  <c:v>60.12</c:v>
                </c:pt>
                <c:pt idx="7147">
                  <c:v>62.66</c:v>
                </c:pt>
                <c:pt idx="7148">
                  <c:v>62.96</c:v>
                </c:pt>
                <c:pt idx="7149">
                  <c:v>62.86</c:v>
                </c:pt>
                <c:pt idx="7150">
                  <c:v>62.61</c:v>
                </c:pt>
                <c:pt idx="7151">
                  <c:v>63.97</c:v>
                </c:pt>
                <c:pt idx="7152">
                  <c:v>63.9</c:v>
                </c:pt>
                <c:pt idx="7153">
                  <c:v>64.13</c:v>
                </c:pt>
                <c:pt idx="7154">
                  <c:v>64.62</c:v>
                </c:pt>
                <c:pt idx="7155">
                  <c:v>65.44</c:v>
                </c:pt>
                <c:pt idx="7156">
                  <c:v>66.22</c:v>
                </c:pt>
                <c:pt idx="7157">
                  <c:v>64.930000000000007</c:v>
                </c:pt>
                <c:pt idx="7158">
                  <c:v>63.82</c:v>
                </c:pt>
                <c:pt idx="7159">
                  <c:v>62.82</c:v>
                </c:pt>
                <c:pt idx="7160">
                  <c:v>65.09</c:v>
                </c:pt>
                <c:pt idx="7161">
                  <c:v>66.33</c:v>
                </c:pt>
                <c:pt idx="7162">
                  <c:v>65.58</c:v>
                </c:pt>
                <c:pt idx="7163">
                  <c:v>64.69</c:v>
                </c:pt>
                <c:pt idx="7164">
                  <c:v>65.150000000000006</c:v>
                </c:pt>
                <c:pt idx="7165">
                  <c:v>63.48</c:v>
                </c:pt>
                <c:pt idx="7166">
                  <c:v>63.52</c:v>
                </c:pt>
                <c:pt idx="7167">
                  <c:v>64.7</c:v>
                </c:pt>
                <c:pt idx="7168">
                  <c:v>64.7</c:v>
                </c:pt>
                <c:pt idx="7169">
                  <c:v>61.65</c:v>
                </c:pt>
                <c:pt idx="7170">
                  <c:v>61.35</c:v>
                </c:pt>
                <c:pt idx="7171">
                  <c:v>60.12</c:v>
                </c:pt>
                <c:pt idx="7172">
                  <c:v>63.16</c:v>
                </c:pt>
                <c:pt idx="7173">
                  <c:v>62.87</c:v>
                </c:pt>
                <c:pt idx="7174">
                  <c:v>63.14</c:v>
                </c:pt>
                <c:pt idx="7175">
                  <c:v>62.78</c:v>
                </c:pt>
                <c:pt idx="7176">
                  <c:v>60.34</c:v>
                </c:pt>
                <c:pt idx="7177">
                  <c:v>60.36</c:v>
                </c:pt>
                <c:pt idx="7178">
                  <c:v>61.33</c:v>
                </c:pt>
                <c:pt idx="7179">
                  <c:v>63.23</c:v>
                </c:pt>
                <c:pt idx="7180">
                  <c:v>64.680000000000007</c:v>
                </c:pt>
                <c:pt idx="7181">
                  <c:v>63.76</c:v>
                </c:pt>
                <c:pt idx="7182">
                  <c:v>63.19</c:v>
                </c:pt>
                <c:pt idx="7183">
                  <c:v>60.99</c:v>
                </c:pt>
                <c:pt idx="7184">
                  <c:v>60.75</c:v>
                </c:pt>
                <c:pt idx="7185">
                  <c:v>60.75</c:v>
                </c:pt>
                <c:pt idx="7186">
                  <c:v>61.37</c:v>
                </c:pt>
                <c:pt idx="7187">
                  <c:v>59.41</c:v>
                </c:pt>
                <c:pt idx="7188">
                  <c:v>60.54</c:v>
                </c:pt>
                <c:pt idx="7189">
                  <c:v>61.67</c:v>
                </c:pt>
                <c:pt idx="7190">
                  <c:v>61.63</c:v>
                </c:pt>
                <c:pt idx="7191">
                  <c:v>60.24</c:v>
                </c:pt>
                <c:pt idx="7192">
                  <c:v>60.14</c:v>
                </c:pt>
                <c:pt idx="7193">
                  <c:v>59.03</c:v>
                </c:pt>
                <c:pt idx="7194">
                  <c:v>60.31</c:v>
                </c:pt>
                <c:pt idx="7195">
                  <c:v>61.65</c:v>
                </c:pt>
                <c:pt idx="7196">
                  <c:v>61.73</c:v>
                </c:pt>
                <c:pt idx="7197">
                  <c:v>59.06</c:v>
                </c:pt>
                <c:pt idx="7198">
                  <c:v>57.19</c:v>
                </c:pt>
                <c:pt idx="7199">
                  <c:v>54.72</c:v>
                </c:pt>
                <c:pt idx="7200">
                  <c:v>55.7</c:v>
                </c:pt>
                <c:pt idx="7201">
                  <c:v>57.83</c:v>
                </c:pt>
                <c:pt idx="7202">
                  <c:v>57.72</c:v>
                </c:pt>
                <c:pt idx="7203">
                  <c:v>57.63</c:v>
                </c:pt>
                <c:pt idx="7204">
                  <c:v>57.2</c:v>
                </c:pt>
                <c:pt idx="7205">
                  <c:v>57.34</c:v>
                </c:pt>
                <c:pt idx="7206">
                  <c:v>57.31</c:v>
                </c:pt>
                <c:pt idx="7207">
                  <c:v>56.38</c:v>
                </c:pt>
                <c:pt idx="7208">
                  <c:v>56.42</c:v>
                </c:pt>
                <c:pt idx="7209">
                  <c:v>55.94</c:v>
                </c:pt>
                <c:pt idx="7210">
                  <c:v>56.36</c:v>
                </c:pt>
                <c:pt idx="7211">
                  <c:v>55.76</c:v>
                </c:pt>
                <c:pt idx="7212">
                  <c:v>54.29</c:v>
                </c:pt>
                <c:pt idx="7213">
                  <c:v>54.07</c:v>
                </c:pt>
                <c:pt idx="7214">
                  <c:v>54.3</c:v>
                </c:pt>
                <c:pt idx="7215">
                  <c:v>54.73</c:v>
                </c:pt>
                <c:pt idx="7216">
                  <c:v>54.29</c:v>
                </c:pt>
                <c:pt idx="7217">
                  <c:v>53.29</c:v>
                </c:pt>
                <c:pt idx="7218">
                  <c:v>49.49</c:v>
                </c:pt>
                <c:pt idx="7219">
                  <c:v>49.08</c:v>
                </c:pt>
                <c:pt idx="7220">
                  <c:v>49.04</c:v>
                </c:pt>
                <c:pt idx="7221">
                  <c:v>47.8</c:v>
                </c:pt>
                <c:pt idx="7222">
                  <c:v>47.54</c:v>
                </c:pt>
                <c:pt idx="7223">
                  <c:v>48.3</c:v>
                </c:pt>
                <c:pt idx="7224">
                  <c:v>47.33</c:v>
                </c:pt>
                <c:pt idx="7225">
                  <c:v>48.29</c:v>
                </c:pt>
                <c:pt idx="7226">
                  <c:v>48.01</c:v>
                </c:pt>
                <c:pt idx="7227">
                  <c:v>47.79</c:v>
                </c:pt>
                <c:pt idx="7228">
                  <c:v>47.77</c:v>
                </c:pt>
                <c:pt idx="7229">
                  <c:v>47</c:v>
                </c:pt>
                <c:pt idx="7230">
                  <c:v>45.75</c:v>
                </c:pt>
                <c:pt idx="7231">
                  <c:v>45.63</c:v>
                </c:pt>
                <c:pt idx="7232">
                  <c:v>43.84</c:v>
                </c:pt>
                <c:pt idx="7233">
                  <c:v>41.59</c:v>
                </c:pt>
                <c:pt idx="7234">
                  <c:v>41.86</c:v>
                </c:pt>
                <c:pt idx="7235">
                  <c:v>41.76</c:v>
                </c:pt>
                <c:pt idx="7236">
                  <c:v>44.46</c:v>
                </c:pt>
                <c:pt idx="7237">
                  <c:v>47.97</c:v>
                </c:pt>
                <c:pt idx="7239">
                  <c:v>48.8</c:v>
                </c:pt>
                <c:pt idx="7240">
                  <c:v>47.67</c:v>
                </c:pt>
                <c:pt idx="7241">
                  <c:v>50.41</c:v>
                </c:pt>
                <c:pt idx="7242">
                  <c:v>48.59</c:v>
                </c:pt>
                <c:pt idx="7243">
                  <c:v>46.42</c:v>
                </c:pt>
                <c:pt idx="7244">
                  <c:v>48.88</c:v>
                </c:pt>
                <c:pt idx="7245">
                  <c:v>48.04</c:v>
                </c:pt>
                <c:pt idx="7246">
                  <c:v>47.77</c:v>
                </c:pt>
                <c:pt idx="7247">
                  <c:v>46.87</c:v>
                </c:pt>
                <c:pt idx="7248">
                  <c:v>45.87</c:v>
                </c:pt>
                <c:pt idx="7249">
                  <c:v>45.91</c:v>
                </c:pt>
                <c:pt idx="7250">
                  <c:v>49.35</c:v>
                </c:pt>
                <c:pt idx="7251">
                  <c:v>48.27</c:v>
                </c:pt>
                <c:pt idx="7252">
                  <c:v>47.28</c:v>
                </c:pt>
                <c:pt idx="7253">
                  <c:v>47.64</c:v>
                </c:pt>
                <c:pt idx="7254">
                  <c:v>46.69</c:v>
                </c:pt>
                <c:pt idx="7255">
                  <c:v>48</c:v>
                </c:pt>
                <c:pt idx="7256">
                  <c:v>47.06</c:v>
                </c:pt>
                <c:pt idx="7257">
                  <c:v>47.28</c:v>
                </c:pt>
                <c:pt idx="7258">
                  <c:v>46.04</c:v>
                </c:pt>
                <c:pt idx="7259">
                  <c:v>47.58</c:v>
                </c:pt>
                <c:pt idx="7260">
                  <c:v>47.29</c:v>
                </c:pt>
                <c:pt idx="7261">
                  <c:v>47.48</c:v>
                </c:pt>
                <c:pt idx="7262">
                  <c:v>46.55</c:v>
                </c:pt>
                <c:pt idx="7263">
                  <c:v>49.45</c:v>
                </c:pt>
                <c:pt idx="7264">
                  <c:v>51.34</c:v>
                </c:pt>
                <c:pt idx="7265">
                  <c:v>51.66</c:v>
                </c:pt>
                <c:pt idx="7266">
                  <c:v>52.13</c:v>
                </c:pt>
                <c:pt idx="7267">
                  <c:v>52.08</c:v>
                </c:pt>
                <c:pt idx="7268">
                  <c:v>50.95</c:v>
                </c:pt>
                <c:pt idx="7269">
                  <c:v>48.94</c:v>
                </c:pt>
                <c:pt idx="7270">
                  <c:v>48.25</c:v>
                </c:pt>
                <c:pt idx="7271">
                  <c:v>47.87</c:v>
                </c:pt>
                <c:pt idx="7272">
                  <c:v>48.96</c:v>
                </c:pt>
                <c:pt idx="7273">
                  <c:v>47.51</c:v>
                </c:pt>
                <c:pt idx="7274">
                  <c:v>46.93</c:v>
                </c:pt>
                <c:pt idx="7275">
                  <c:v>46.72</c:v>
                </c:pt>
                <c:pt idx="7276">
                  <c:v>46.59</c:v>
                </c:pt>
                <c:pt idx="7277">
                  <c:v>46.3</c:v>
                </c:pt>
                <c:pt idx="7278">
                  <c:v>46.57</c:v>
                </c:pt>
                <c:pt idx="7279">
                  <c:v>45.54</c:v>
                </c:pt>
                <c:pt idx="7280">
                  <c:v>47.6</c:v>
                </c:pt>
                <c:pt idx="7281">
                  <c:v>48.04</c:v>
                </c:pt>
                <c:pt idx="7282">
                  <c:v>48</c:v>
                </c:pt>
                <c:pt idx="7283">
                  <c:v>47.91</c:v>
                </c:pt>
                <c:pt idx="7284">
                  <c:v>48</c:v>
                </c:pt>
                <c:pt idx="7285">
                  <c:v>46.96</c:v>
                </c:pt>
                <c:pt idx="7286">
                  <c:v>47.19</c:v>
                </c:pt>
                <c:pt idx="7287">
                  <c:v>46.09</c:v>
                </c:pt>
                <c:pt idx="7288">
                  <c:v>45.38</c:v>
                </c:pt>
                <c:pt idx="7289">
                  <c:v>46.44</c:v>
                </c:pt>
                <c:pt idx="7290">
                  <c:v>44.98</c:v>
                </c:pt>
                <c:pt idx="7291">
                  <c:v>44.98</c:v>
                </c:pt>
                <c:pt idx="7292">
                  <c:v>41.98</c:v>
                </c:pt>
                <c:pt idx="7293">
                  <c:v>40.28</c:v>
                </c:pt>
                <c:pt idx="7294">
                  <c:v>41.28</c:v>
                </c:pt>
                <c:pt idx="7295">
                  <c:v>41.45</c:v>
                </c:pt>
                <c:pt idx="7296">
                  <c:v>42.22</c:v>
                </c:pt>
                <c:pt idx="7297">
                  <c:v>42.49</c:v>
                </c:pt>
                <c:pt idx="7298">
                  <c:v>43.7</c:v>
                </c:pt>
                <c:pt idx="7299">
                  <c:v>44.38</c:v>
                </c:pt>
                <c:pt idx="7300">
                  <c:v>43.56</c:v>
                </c:pt>
                <c:pt idx="7301">
                  <c:v>43.55</c:v>
                </c:pt>
                <c:pt idx="7302">
                  <c:v>43.07</c:v>
                </c:pt>
                <c:pt idx="7303">
                  <c:v>43.73</c:v>
                </c:pt>
                <c:pt idx="7304">
                  <c:v>42.97</c:v>
                </c:pt>
                <c:pt idx="7305">
                  <c:v>41.92</c:v>
                </c:pt>
                <c:pt idx="7306">
                  <c:v>42</c:v>
                </c:pt>
                <c:pt idx="7307">
                  <c:v>41.44</c:v>
                </c:pt>
                <c:pt idx="7308">
                  <c:v>39.69</c:v>
                </c:pt>
                <c:pt idx="7309">
                  <c:v>39.44</c:v>
                </c:pt>
                <c:pt idx="7310">
                  <c:v>39.04</c:v>
                </c:pt>
                <c:pt idx="7311">
                  <c:v>38.65</c:v>
                </c:pt>
                <c:pt idx="7312">
                  <c:v>36.99</c:v>
                </c:pt>
                <c:pt idx="7313">
                  <c:v>36.51</c:v>
                </c:pt>
                <c:pt idx="7314">
                  <c:v>37.659999999999997</c:v>
                </c:pt>
                <c:pt idx="7315">
                  <c:v>36.96</c:v>
                </c:pt>
                <c:pt idx="7316">
                  <c:v>36.29</c:v>
                </c:pt>
                <c:pt idx="7317">
                  <c:v>36.76</c:v>
                </c:pt>
                <c:pt idx="7318">
                  <c:v>35.340000000000003</c:v>
                </c:pt>
                <c:pt idx="7319">
                  <c:v>35.26</c:v>
                </c:pt>
                <c:pt idx="7320">
                  <c:v>35.79</c:v>
                </c:pt>
                <c:pt idx="7321">
                  <c:v>37.22</c:v>
                </c:pt>
                <c:pt idx="7322">
                  <c:v>37.08</c:v>
                </c:pt>
                <c:pt idx="7323">
                  <c:v>36.85</c:v>
                </c:pt>
                <c:pt idx="7324">
                  <c:v>35.65</c:v>
                </c:pt>
                <c:pt idx="7325">
                  <c:v>36.61</c:v>
                </c:pt>
                <c:pt idx="7326">
                  <c:v>36.28</c:v>
                </c:pt>
                <c:pt idx="7327">
                  <c:v>35.56</c:v>
                </c:pt>
                <c:pt idx="7328">
                  <c:v>33.89</c:v>
                </c:pt>
                <c:pt idx="7329">
                  <c:v>33.57</c:v>
                </c:pt>
                <c:pt idx="7330">
                  <c:v>31.67</c:v>
                </c:pt>
                <c:pt idx="7331">
                  <c:v>30.14</c:v>
                </c:pt>
                <c:pt idx="7332">
                  <c:v>29.14</c:v>
                </c:pt>
                <c:pt idx="7333">
                  <c:v>28.58</c:v>
                </c:pt>
                <c:pt idx="7334">
                  <c:v>28.84</c:v>
                </c:pt>
                <c:pt idx="7335">
                  <c:v>28.8</c:v>
                </c:pt>
                <c:pt idx="7336">
                  <c:v>27.36</c:v>
                </c:pt>
                <c:pt idx="7337">
                  <c:v>27.36</c:v>
                </c:pt>
                <c:pt idx="7338">
                  <c:v>26.01</c:v>
                </c:pt>
                <c:pt idx="7339">
                  <c:v>27.59</c:v>
                </c:pt>
                <c:pt idx="7340">
                  <c:v>30.46</c:v>
                </c:pt>
                <c:pt idx="7341">
                  <c:v>29.82</c:v>
                </c:pt>
                <c:pt idx="7342">
                  <c:v>30.94</c:v>
                </c:pt>
                <c:pt idx="7343">
                  <c:v>31.83</c:v>
                </c:pt>
                <c:pt idx="7344">
                  <c:v>33.01</c:v>
                </c:pt>
                <c:pt idx="7345">
                  <c:v>33.14</c:v>
                </c:pt>
                <c:pt idx="7346">
                  <c:v>32.450000000000003</c:v>
                </c:pt>
              </c:numCache>
            </c:numRef>
          </c:val>
          <c:smooth val="0"/>
          <c:extLst>
            <c:ext xmlns:c16="http://schemas.microsoft.com/office/drawing/2014/chart" uri="{C3380CC4-5D6E-409C-BE32-E72D297353CC}">
              <c16:uniqueId val="{00000000-6CF1-4BB9-A358-A5DA4C88FF0C}"/>
            </c:ext>
          </c:extLst>
        </c:ser>
        <c:dLbls>
          <c:showLegendKey val="0"/>
          <c:showVal val="0"/>
          <c:showCatName val="0"/>
          <c:showSerName val="0"/>
          <c:showPercent val="0"/>
          <c:showBubbleSize val="0"/>
        </c:dLbls>
        <c:smooth val="0"/>
        <c:axId val="145673216"/>
        <c:axId val="144691256"/>
      </c:lineChart>
      <c:dateAx>
        <c:axId val="14567321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4691256"/>
        <c:crosses val="autoZero"/>
        <c:auto val="0"/>
        <c:lblOffset val="100"/>
        <c:baseTimeUnit val="days"/>
      </c:dateAx>
      <c:valAx>
        <c:axId val="144691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567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'9171-16'!$C$4</c:f>
              <c:strCache>
                <c:ptCount val="1"/>
                <c:pt idx="0">
                  <c:v>Bruttoprodukt i basisverdi for Fastlands-Norge. Sesongjustert volumendring fra foregående periode (i prosent)</c:v>
                </c:pt>
              </c:strCache>
            </c:strRef>
          </c:tx>
          <c:spPr>
            <a:ln w="28575" cap="rnd">
              <a:solidFill>
                <a:schemeClr val="tx2">
                  <a:lumMod val="60000"/>
                  <a:lumOff val="40000"/>
                </a:schemeClr>
              </a:solidFill>
              <a:round/>
            </a:ln>
            <a:effectLst/>
          </c:spPr>
          <c:marker>
            <c:symbol val="none"/>
          </c:marker>
          <c:cat>
            <c:strRef>
              <c:f>'9171-16'!$A$133:$A$155</c:f>
              <c:strCache>
                <c:ptCount val="23"/>
                <c:pt idx="0">
                  <c:v>2010K1</c:v>
                </c:pt>
                <c:pt idx="1">
                  <c:v>2010K2</c:v>
                </c:pt>
                <c:pt idx="2">
                  <c:v>2010K3</c:v>
                </c:pt>
                <c:pt idx="3">
                  <c:v>2010K4</c:v>
                </c:pt>
                <c:pt idx="4">
                  <c:v>2011K1</c:v>
                </c:pt>
                <c:pt idx="5">
                  <c:v>2011K2</c:v>
                </c:pt>
                <c:pt idx="6">
                  <c:v>2011K3</c:v>
                </c:pt>
                <c:pt idx="7">
                  <c:v>2011K4</c:v>
                </c:pt>
                <c:pt idx="8">
                  <c:v>2012K1</c:v>
                </c:pt>
                <c:pt idx="9">
                  <c:v>2012K2</c:v>
                </c:pt>
                <c:pt idx="10">
                  <c:v>2012K3</c:v>
                </c:pt>
                <c:pt idx="11">
                  <c:v>2012K4</c:v>
                </c:pt>
                <c:pt idx="12">
                  <c:v>2013K1</c:v>
                </c:pt>
                <c:pt idx="13">
                  <c:v>2013K2</c:v>
                </c:pt>
                <c:pt idx="14">
                  <c:v>2013K3</c:v>
                </c:pt>
                <c:pt idx="15">
                  <c:v>2013K4</c:v>
                </c:pt>
                <c:pt idx="16">
                  <c:v>2014K1</c:v>
                </c:pt>
                <c:pt idx="17">
                  <c:v>2014K2</c:v>
                </c:pt>
                <c:pt idx="18">
                  <c:v>2014K3</c:v>
                </c:pt>
                <c:pt idx="19">
                  <c:v>2014K4</c:v>
                </c:pt>
                <c:pt idx="20">
                  <c:v>2015K1</c:v>
                </c:pt>
                <c:pt idx="21">
                  <c:v>2015K2</c:v>
                </c:pt>
                <c:pt idx="22">
                  <c:v>2015K3</c:v>
                </c:pt>
              </c:strCache>
            </c:strRef>
          </c:cat>
          <c:val>
            <c:numRef>
              <c:f>'9171-16'!$C$133:$C$155</c:f>
              <c:numCache>
                <c:formatCode>General</c:formatCode>
                <c:ptCount val="23"/>
                <c:pt idx="0">
                  <c:v>1.4</c:v>
                </c:pt>
                <c:pt idx="1">
                  <c:v>0.1</c:v>
                </c:pt>
                <c:pt idx="2">
                  <c:v>0.3</c:v>
                </c:pt>
                <c:pt idx="3">
                  <c:v>-0.3</c:v>
                </c:pt>
                <c:pt idx="4">
                  <c:v>0.6</c:v>
                </c:pt>
                <c:pt idx="5">
                  <c:v>0.9</c:v>
                </c:pt>
                <c:pt idx="6">
                  <c:v>0.6</c:v>
                </c:pt>
                <c:pt idx="7">
                  <c:v>0.6</c:v>
                </c:pt>
                <c:pt idx="8">
                  <c:v>2</c:v>
                </c:pt>
                <c:pt idx="9">
                  <c:v>0.2</c:v>
                </c:pt>
                <c:pt idx="10">
                  <c:v>0.6</c:v>
                </c:pt>
                <c:pt idx="11">
                  <c:v>0.9</c:v>
                </c:pt>
                <c:pt idx="12">
                  <c:v>0.4</c:v>
                </c:pt>
                <c:pt idx="13">
                  <c:v>0.5</c:v>
                </c:pt>
                <c:pt idx="14">
                  <c:v>0.7</c:v>
                </c:pt>
                <c:pt idx="15">
                  <c:v>0.5</c:v>
                </c:pt>
                <c:pt idx="16">
                  <c:v>0.5</c:v>
                </c:pt>
                <c:pt idx="17">
                  <c:v>1.2</c:v>
                </c:pt>
                <c:pt idx="18">
                  <c:v>0.2</c:v>
                </c:pt>
                <c:pt idx="19">
                  <c:v>0.4</c:v>
                </c:pt>
                <c:pt idx="20">
                  <c:v>0.3</c:v>
                </c:pt>
                <c:pt idx="21">
                  <c:v>0.2</c:v>
                </c:pt>
                <c:pt idx="22">
                  <c:v>0.2</c:v>
                </c:pt>
              </c:numCache>
            </c:numRef>
          </c:val>
          <c:smooth val="0"/>
          <c:extLst>
            <c:ext xmlns:c16="http://schemas.microsoft.com/office/drawing/2014/chart" uri="{C3380CC4-5D6E-409C-BE32-E72D297353CC}">
              <c16:uniqueId val="{00000000-415B-4279-90C0-D6D940D19EA7}"/>
            </c:ext>
          </c:extLst>
        </c:ser>
        <c:dLbls>
          <c:showLegendKey val="0"/>
          <c:showVal val="0"/>
          <c:showCatName val="0"/>
          <c:showSerName val="0"/>
          <c:showPercent val="0"/>
          <c:showBubbleSize val="0"/>
        </c:dLbls>
        <c:smooth val="0"/>
        <c:axId val="144690472"/>
        <c:axId val="144689688"/>
      </c:lineChart>
      <c:catAx>
        <c:axId val="14469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4689688"/>
        <c:crosses val="autoZero"/>
        <c:auto val="1"/>
        <c:lblAlgn val="ctr"/>
        <c:lblOffset val="100"/>
        <c:noMultiLvlLbl val="0"/>
      </c:catAx>
      <c:valAx>
        <c:axId val="144689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4690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44690472"/>
        <c:axId val="144689688"/>
      </c:lineChart>
      <c:catAx>
        <c:axId val="14469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4689688"/>
        <c:crosses val="autoZero"/>
        <c:auto val="1"/>
        <c:lblAlgn val="ctr"/>
        <c:lblOffset val="100"/>
        <c:noMultiLvlLbl val="0"/>
      </c:catAx>
      <c:valAx>
        <c:axId val="144689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4690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'5111-2'!$D$4</c:f>
              <c:strCache>
                <c:ptCount val="1"/>
                <c:pt idx="0">
                  <c:v>Arbeidslediget (AKU), i prosent av arbeidsstyrken</c:v>
                </c:pt>
              </c:strCache>
            </c:strRef>
          </c:tx>
          <c:spPr>
            <a:ln w="28575" cap="rnd">
              <a:solidFill>
                <a:schemeClr val="accent1"/>
              </a:solidFill>
              <a:round/>
            </a:ln>
            <a:effectLst/>
          </c:spPr>
          <c:marker>
            <c:symbol val="none"/>
          </c:marker>
          <c:cat>
            <c:numRef>
              <c:f>'5111-2'!$A$5:$A$48</c:f>
              <c:numCache>
                <c:formatCode>General</c:formatCode>
                <c:ptCount val="44"/>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numCache>
            </c:numRef>
          </c:cat>
          <c:val>
            <c:numRef>
              <c:f>'5111-2'!$D$5:$D$48</c:f>
              <c:numCache>
                <c:formatCode>General</c:formatCode>
                <c:ptCount val="44"/>
                <c:pt idx="0">
                  <c:v>1.7</c:v>
                </c:pt>
                <c:pt idx="1">
                  <c:v>1.5</c:v>
                </c:pt>
                <c:pt idx="2">
                  <c:v>1.5</c:v>
                </c:pt>
                <c:pt idx="3">
                  <c:v>2.2999999999999998</c:v>
                </c:pt>
                <c:pt idx="4">
                  <c:v>1.8</c:v>
                </c:pt>
                <c:pt idx="5">
                  <c:v>1.5</c:v>
                </c:pt>
                <c:pt idx="6">
                  <c:v>1.8</c:v>
                </c:pt>
                <c:pt idx="7">
                  <c:v>2</c:v>
                </c:pt>
                <c:pt idx="8">
                  <c:v>1.7</c:v>
                </c:pt>
                <c:pt idx="9">
                  <c:v>2</c:v>
                </c:pt>
                <c:pt idx="10">
                  <c:v>2.6</c:v>
                </c:pt>
                <c:pt idx="11">
                  <c:v>3.4</c:v>
                </c:pt>
                <c:pt idx="12">
                  <c:v>3.2</c:v>
                </c:pt>
                <c:pt idx="13">
                  <c:v>2.6</c:v>
                </c:pt>
                <c:pt idx="14">
                  <c:v>2</c:v>
                </c:pt>
                <c:pt idx="15">
                  <c:v>2.1</c:v>
                </c:pt>
                <c:pt idx="16">
                  <c:v>3.2</c:v>
                </c:pt>
                <c:pt idx="17">
                  <c:v>4.9000000000000004</c:v>
                </c:pt>
                <c:pt idx="18">
                  <c:v>5.2</c:v>
                </c:pt>
                <c:pt idx="19">
                  <c:v>5.5</c:v>
                </c:pt>
                <c:pt idx="20">
                  <c:v>5.9</c:v>
                </c:pt>
                <c:pt idx="21">
                  <c:v>6</c:v>
                </c:pt>
                <c:pt idx="22">
                  <c:v>5.4</c:v>
                </c:pt>
                <c:pt idx="23">
                  <c:v>4.9000000000000004</c:v>
                </c:pt>
                <c:pt idx="24">
                  <c:v>4.8</c:v>
                </c:pt>
                <c:pt idx="25">
                  <c:v>4</c:v>
                </c:pt>
                <c:pt idx="26">
                  <c:v>3.2</c:v>
                </c:pt>
                <c:pt idx="27">
                  <c:v>3.2</c:v>
                </c:pt>
                <c:pt idx="28">
                  <c:v>3.4</c:v>
                </c:pt>
                <c:pt idx="29">
                  <c:v>3.5</c:v>
                </c:pt>
                <c:pt idx="30">
                  <c:v>3.9</c:v>
                </c:pt>
                <c:pt idx="31">
                  <c:v>4.5</c:v>
                </c:pt>
                <c:pt idx="32">
                  <c:v>4.5</c:v>
                </c:pt>
                <c:pt idx="33">
                  <c:v>4.5999999999999996</c:v>
                </c:pt>
                <c:pt idx="34">
                  <c:v>3.4</c:v>
                </c:pt>
                <c:pt idx="35">
                  <c:v>2.5</c:v>
                </c:pt>
                <c:pt idx="36">
                  <c:v>2.6</c:v>
                </c:pt>
                <c:pt idx="37">
                  <c:v>3.2</c:v>
                </c:pt>
                <c:pt idx="38">
                  <c:v>3.6</c:v>
                </c:pt>
                <c:pt idx="39">
                  <c:v>3.3</c:v>
                </c:pt>
                <c:pt idx="40">
                  <c:v>3.2</c:v>
                </c:pt>
                <c:pt idx="41">
                  <c:v>3.5</c:v>
                </c:pt>
                <c:pt idx="42">
                  <c:v>3.5</c:v>
                </c:pt>
                <c:pt idx="43">
                  <c:v>4.4000000000000004</c:v>
                </c:pt>
              </c:numCache>
            </c:numRef>
          </c:val>
          <c:smooth val="0"/>
          <c:extLst>
            <c:ext xmlns:c16="http://schemas.microsoft.com/office/drawing/2014/chart" uri="{C3380CC4-5D6E-409C-BE32-E72D297353CC}">
              <c16:uniqueId val="{00000000-529F-4A30-883E-870EA3DAA1C3}"/>
            </c:ext>
          </c:extLst>
        </c:ser>
        <c:dLbls>
          <c:showLegendKey val="0"/>
          <c:showVal val="0"/>
          <c:showCatName val="0"/>
          <c:showSerName val="0"/>
          <c:showPercent val="0"/>
          <c:showBubbleSize val="0"/>
        </c:dLbls>
        <c:smooth val="0"/>
        <c:axId val="198429488"/>
        <c:axId val="198429880"/>
      </c:lineChart>
      <c:catAx>
        <c:axId val="19842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8429880"/>
        <c:crosses val="autoZero"/>
        <c:auto val="1"/>
        <c:lblAlgn val="ctr"/>
        <c:lblOffset val="100"/>
        <c:noMultiLvlLbl val="0"/>
      </c:catAx>
      <c:valAx>
        <c:axId val="198429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8429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1CC25B-FEBF-4E34-A350-5891DE5E2AA9}"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nb-NO"/>
        </a:p>
      </dgm:t>
    </dgm:pt>
    <dgm:pt modelId="{D51F7C67-3116-4938-8349-98E72832B04E}">
      <dgm:prSet phldrT="[Tekst]" custT="1"/>
      <dgm:spPr>
        <a:xfrm>
          <a:off x="1814919" y="0"/>
          <a:ext cx="1671016" cy="1671016"/>
        </a:xfrm>
        <a:prstGeom prst="triangle">
          <a:avLst/>
        </a:prstGeom>
        <a:solidFill>
          <a:srgbClr val="00456D"/>
        </a:solidFill>
        <a:ln w="25400" cap="flat" cmpd="sng" algn="ctr">
          <a:solidFill>
            <a:sysClr val="window" lastClr="FFFFFF">
              <a:hueOff val="0"/>
              <a:satOff val="0"/>
              <a:lumOff val="0"/>
              <a:alphaOff val="0"/>
            </a:sysClr>
          </a:solidFill>
          <a:prstDash val="solid"/>
        </a:ln>
        <a:effectLst/>
      </dgm:spPr>
      <dgm:t>
        <a:bodyPr/>
        <a:lstStyle/>
        <a:p>
          <a:pPr>
            <a:buNone/>
          </a:pPr>
          <a:endParaRPr lang="nb-NO" sz="1000" b="1" dirty="0">
            <a:solidFill>
              <a:sysClr val="window" lastClr="FFFFFF"/>
            </a:solidFill>
            <a:latin typeface="Arial"/>
            <a:ea typeface="+mn-ea"/>
            <a:cs typeface="+mn-cs"/>
          </a:endParaRPr>
        </a:p>
      </dgm:t>
    </dgm:pt>
    <dgm:pt modelId="{8D54FDEB-8CB0-4390-A101-8F5985A24296}" type="parTrans" cxnId="{0FD7CEFB-EB83-469E-A31E-E56943159BDA}">
      <dgm:prSet/>
      <dgm:spPr/>
      <dgm:t>
        <a:bodyPr/>
        <a:lstStyle/>
        <a:p>
          <a:endParaRPr lang="nb-NO"/>
        </a:p>
      </dgm:t>
    </dgm:pt>
    <dgm:pt modelId="{71620111-DEF3-4B7D-B6E5-B6C3EEC74683}" type="sibTrans" cxnId="{0FD7CEFB-EB83-469E-A31E-E56943159BDA}">
      <dgm:prSet/>
      <dgm:spPr/>
      <dgm:t>
        <a:bodyPr/>
        <a:lstStyle/>
        <a:p>
          <a:endParaRPr lang="nb-NO"/>
        </a:p>
      </dgm:t>
    </dgm:pt>
    <dgm:pt modelId="{92518427-E1EE-4079-BEF7-80115C348FDA}">
      <dgm:prSet phldrT="[Tekst]" custT="1"/>
      <dgm:spPr>
        <a:xfrm>
          <a:off x="972928" y="1671016"/>
          <a:ext cx="1671016" cy="1671016"/>
        </a:xfrm>
        <a:prstGeom prst="triangle">
          <a:avLst/>
        </a:prstGeom>
        <a:solidFill>
          <a:srgbClr val="00456D"/>
        </a:solidFill>
        <a:ln w="25400" cap="flat" cmpd="sng" algn="ctr">
          <a:solidFill>
            <a:sysClr val="window" lastClr="FFFFFF">
              <a:hueOff val="0"/>
              <a:satOff val="0"/>
              <a:lumOff val="0"/>
              <a:alphaOff val="0"/>
            </a:sysClr>
          </a:solidFill>
          <a:prstDash val="solid"/>
        </a:ln>
        <a:effectLst/>
      </dgm:spPr>
      <dgm:t>
        <a:bodyPr/>
        <a:lstStyle/>
        <a:p>
          <a:pPr>
            <a:buNone/>
          </a:pPr>
          <a:endParaRPr lang="nb-NO" sz="800" b="1" dirty="0">
            <a:solidFill>
              <a:sysClr val="window" lastClr="FFFFFF"/>
            </a:solidFill>
            <a:latin typeface="Arial"/>
            <a:ea typeface="+mn-ea"/>
            <a:cs typeface="+mn-cs"/>
          </a:endParaRPr>
        </a:p>
      </dgm:t>
    </dgm:pt>
    <dgm:pt modelId="{DEA799E2-2D31-448A-947E-6815CAF9C409}" type="parTrans" cxnId="{42D42007-53F0-41E3-B196-C2D7C8D26DB4}">
      <dgm:prSet/>
      <dgm:spPr/>
      <dgm:t>
        <a:bodyPr/>
        <a:lstStyle/>
        <a:p>
          <a:endParaRPr lang="nb-NO"/>
        </a:p>
      </dgm:t>
    </dgm:pt>
    <dgm:pt modelId="{2DBC8A44-FD4E-4423-BD7D-6426BC5317EC}" type="sibTrans" cxnId="{42D42007-53F0-41E3-B196-C2D7C8D26DB4}">
      <dgm:prSet/>
      <dgm:spPr/>
      <dgm:t>
        <a:bodyPr/>
        <a:lstStyle/>
        <a:p>
          <a:endParaRPr lang="nb-NO"/>
        </a:p>
      </dgm:t>
    </dgm:pt>
    <dgm:pt modelId="{399A8EAC-EF99-48B2-91F1-27527C2BF53D}">
      <dgm:prSet phldrT="[Tekst]"/>
      <dgm:spPr>
        <a:xfrm rot="10800000">
          <a:off x="1808436" y="1671016"/>
          <a:ext cx="1671016" cy="1671016"/>
        </a:xfrm>
        <a:prstGeom prst="triangle">
          <a:avLst/>
        </a:prstGeom>
        <a:solidFill>
          <a:srgbClr val="EC8C08"/>
        </a:solidFill>
        <a:ln w="25400" cap="flat" cmpd="sng" algn="ctr">
          <a:solidFill>
            <a:sysClr val="window" lastClr="FFFFFF">
              <a:hueOff val="0"/>
              <a:satOff val="0"/>
              <a:lumOff val="0"/>
              <a:alphaOff val="0"/>
            </a:sysClr>
          </a:solidFill>
          <a:prstDash val="solid"/>
        </a:ln>
        <a:effectLst/>
      </dgm:spPr>
      <dgm:t>
        <a:bodyPr/>
        <a:lstStyle/>
        <a:p>
          <a:pPr>
            <a:buNone/>
          </a:pPr>
          <a:endParaRPr lang="nb-NO" b="1" dirty="0">
            <a:solidFill>
              <a:sysClr val="window" lastClr="FFFFFF"/>
            </a:solidFill>
            <a:latin typeface="Arial"/>
            <a:ea typeface="+mn-ea"/>
            <a:cs typeface="+mn-cs"/>
          </a:endParaRPr>
        </a:p>
      </dgm:t>
    </dgm:pt>
    <dgm:pt modelId="{68D0C4BB-0AB6-4C61-A110-A4BC1CB8DB01}" type="parTrans" cxnId="{60F97109-D860-48F9-8FBB-78AAE35DA54B}">
      <dgm:prSet/>
      <dgm:spPr/>
      <dgm:t>
        <a:bodyPr/>
        <a:lstStyle/>
        <a:p>
          <a:endParaRPr lang="nb-NO"/>
        </a:p>
      </dgm:t>
    </dgm:pt>
    <dgm:pt modelId="{F6E931A7-8FE3-4D5D-B3ED-F00D7D456F72}" type="sibTrans" cxnId="{60F97109-D860-48F9-8FBB-78AAE35DA54B}">
      <dgm:prSet/>
      <dgm:spPr/>
      <dgm:t>
        <a:bodyPr/>
        <a:lstStyle/>
        <a:p>
          <a:endParaRPr lang="nb-NO"/>
        </a:p>
      </dgm:t>
    </dgm:pt>
    <dgm:pt modelId="{B390B599-5DD7-47C1-9EDB-8309BD789778}">
      <dgm:prSet phldrT="[Tekst]" custT="1"/>
      <dgm:spPr>
        <a:xfrm>
          <a:off x="2643944" y="1671016"/>
          <a:ext cx="1671016" cy="1671016"/>
        </a:xfrm>
        <a:prstGeom prst="triangle">
          <a:avLst/>
        </a:prstGeom>
        <a:solidFill>
          <a:srgbClr val="00456D"/>
        </a:solidFill>
        <a:ln w="25400" cap="flat" cmpd="sng" algn="ctr">
          <a:solidFill>
            <a:sysClr val="window" lastClr="FFFFFF">
              <a:hueOff val="0"/>
              <a:satOff val="0"/>
              <a:lumOff val="0"/>
              <a:alphaOff val="0"/>
            </a:sysClr>
          </a:solidFill>
          <a:prstDash val="solid"/>
        </a:ln>
        <a:effectLst/>
      </dgm:spPr>
      <dgm:t>
        <a:bodyPr/>
        <a:lstStyle/>
        <a:p>
          <a:pPr>
            <a:buNone/>
          </a:pPr>
          <a:endParaRPr lang="nb-NO" sz="800" b="1" dirty="0">
            <a:solidFill>
              <a:sysClr val="window" lastClr="FFFFFF"/>
            </a:solidFill>
            <a:latin typeface="Arial"/>
            <a:ea typeface="+mn-ea"/>
            <a:cs typeface="+mn-cs"/>
          </a:endParaRPr>
        </a:p>
      </dgm:t>
    </dgm:pt>
    <dgm:pt modelId="{0EA22A3E-0DB0-4544-8071-E167E7246E52}" type="parTrans" cxnId="{2DF255E3-E53F-401D-ABB0-71416229B2B7}">
      <dgm:prSet/>
      <dgm:spPr/>
      <dgm:t>
        <a:bodyPr/>
        <a:lstStyle/>
        <a:p>
          <a:endParaRPr lang="nb-NO"/>
        </a:p>
      </dgm:t>
    </dgm:pt>
    <dgm:pt modelId="{DC303A52-6834-4A09-B37E-7999C3ACFE89}" type="sibTrans" cxnId="{2DF255E3-E53F-401D-ABB0-71416229B2B7}">
      <dgm:prSet/>
      <dgm:spPr/>
      <dgm:t>
        <a:bodyPr/>
        <a:lstStyle/>
        <a:p>
          <a:endParaRPr lang="nb-NO"/>
        </a:p>
      </dgm:t>
    </dgm:pt>
    <dgm:pt modelId="{65B1DD05-D24E-46EA-AF4F-6F83C01399C1}" type="pres">
      <dgm:prSet presAssocID="{211CC25B-FEBF-4E34-A350-5891DE5E2AA9}" presName="compositeShape" presStyleCnt="0">
        <dgm:presLayoutVars>
          <dgm:chMax val="9"/>
          <dgm:dir/>
          <dgm:resizeHandles val="exact"/>
        </dgm:presLayoutVars>
      </dgm:prSet>
      <dgm:spPr/>
    </dgm:pt>
    <dgm:pt modelId="{8852B2ED-53DD-4DE6-A233-8B472CE75E9B}" type="pres">
      <dgm:prSet presAssocID="{211CC25B-FEBF-4E34-A350-5891DE5E2AA9}" presName="triangle1" presStyleLbl="node1" presStyleIdx="0" presStyleCnt="4" custLinFactNeighborX="388">
        <dgm:presLayoutVars>
          <dgm:bulletEnabled val="1"/>
        </dgm:presLayoutVars>
      </dgm:prSet>
      <dgm:spPr/>
    </dgm:pt>
    <dgm:pt modelId="{828ACA04-9EEB-4411-9933-7B585338C026}" type="pres">
      <dgm:prSet presAssocID="{211CC25B-FEBF-4E34-A350-5891DE5E2AA9}" presName="triangle2" presStyleLbl="node1" presStyleIdx="1" presStyleCnt="4">
        <dgm:presLayoutVars>
          <dgm:bulletEnabled val="1"/>
        </dgm:presLayoutVars>
      </dgm:prSet>
      <dgm:spPr/>
    </dgm:pt>
    <dgm:pt modelId="{EBDACB73-7186-4CE4-B3E2-A2916A56715C}" type="pres">
      <dgm:prSet presAssocID="{211CC25B-FEBF-4E34-A350-5891DE5E2AA9}" presName="triangle3" presStyleLbl="node1" presStyleIdx="2" presStyleCnt="4">
        <dgm:presLayoutVars>
          <dgm:bulletEnabled val="1"/>
        </dgm:presLayoutVars>
      </dgm:prSet>
      <dgm:spPr/>
    </dgm:pt>
    <dgm:pt modelId="{9AE27278-D67D-4C10-B51D-D4ABB58DAD82}" type="pres">
      <dgm:prSet presAssocID="{211CC25B-FEBF-4E34-A350-5891DE5E2AA9}" presName="triangle4" presStyleLbl="node1" presStyleIdx="3" presStyleCnt="4">
        <dgm:presLayoutVars>
          <dgm:bulletEnabled val="1"/>
        </dgm:presLayoutVars>
      </dgm:prSet>
      <dgm:spPr/>
    </dgm:pt>
  </dgm:ptLst>
  <dgm:cxnLst>
    <dgm:cxn modelId="{88E52903-6696-41DC-951F-F4144885AE9E}" type="presOf" srcId="{211CC25B-FEBF-4E34-A350-5891DE5E2AA9}" destId="{65B1DD05-D24E-46EA-AF4F-6F83C01399C1}" srcOrd="0" destOrd="0" presId="urn:microsoft.com/office/officeart/2005/8/layout/pyramid4"/>
    <dgm:cxn modelId="{42D42007-53F0-41E3-B196-C2D7C8D26DB4}" srcId="{211CC25B-FEBF-4E34-A350-5891DE5E2AA9}" destId="{92518427-E1EE-4079-BEF7-80115C348FDA}" srcOrd="1" destOrd="0" parTransId="{DEA799E2-2D31-448A-947E-6815CAF9C409}" sibTransId="{2DBC8A44-FD4E-4423-BD7D-6426BC5317EC}"/>
    <dgm:cxn modelId="{60F97109-D860-48F9-8FBB-78AAE35DA54B}" srcId="{211CC25B-FEBF-4E34-A350-5891DE5E2AA9}" destId="{399A8EAC-EF99-48B2-91F1-27527C2BF53D}" srcOrd="2" destOrd="0" parTransId="{68D0C4BB-0AB6-4C61-A110-A4BC1CB8DB01}" sibTransId="{F6E931A7-8FE3-4D5D-B3ED-F00D7D456F72}"/>
    <dgm:cxn modelId="{67E2CD0B-97AD-49AE-B706-ADEE82D3A240}" type="presOf" srcId="{399A8EAC-EF99-48B2-91F1-27527C2BF53D}" destId="{EBDACB73-7186-4CE4-B3E2-A2916A56715C}" srcOrd="0" destOrd="0" presId="urn:microsoft.com/office/officeart/2005/8/layout/pyramid4"/>
    <dgm:cxn modelId="{AE68429D-DABD-4181-B1F5-0071C8AD2082}" type="presOf" srcId="{B390B599-5DD7-47C1-9EDB-8309BD789778}" destId="{9AE27278-D67D-4C10-B51D-D4ABB58DAD82}" srcOrd="0" destOrd="0" presId="urn:microsoft.com/office/officeart/2005/8/layout/pyramid4"/>
    <dgm:cxn modelId="{655034A4-B7A4-4C29-A626-0847BCE15776}" type="presOf" srcId="{D51F7C67-3116-4938-8349-98E72832B04E}" destId="{8852B2ED-53DD-4DE6-A233-8B472CE75E9B}" srcOrd="0" destOrd="0" presId="urn:microsoft.com/office/officeart/2005/8/layout/pyramid4"/>
    <dgm:cxn modelId="{2DF255E3-E53F-401D-ABB0-71416229B2B7}" srcId="{211CC25B-FEBF-4E34-A350-5891DE5E2AA9}" destId="{B390B599-5DD7-47C1-9EDB-8309BD789778}" srcOrd="3" destOrd="0" parTransId="{0EA22A3E-0DB0-4544-8071-E167E7246E52}" sibTransId="{DC303A52-6834-4A09-B37E-7999C3ACFE89}"/>
    <dgm:cxn modelId="{57596AFB-E2A6-4882-8C11-AC84E080D329}" type="presOf" srcId="{92518427-E1EE-4079-BEF7-80115C348FDA}" destId="{828ACA04-9EEB-4411-9933-7B585338C026}" srcOrd="0" destOrd="0" presId="urn:microsoft.com/office/officeart/2005/8/layout/pyramid4"/>
    <dgm:cxn modelId="{0FD7CEFB-EB83-469E-A31E-E56943159BDA}" srcId="{211CC25B-FEBF-4E34-A350-5891DE5E2AA9}" destId="{D51F7C67-3116-4938-8349-98E72832B04E}" srcOrd="0" destOrd="0" parTransId="{8D54FDEB-8CB0-4390-A101-8F5985A24296}" sibTransId="{71620111-DEF3-4B7D-B6E5-B6C3EEC74683}"/>
    <dgm:cxn modelId="{962EA602-35C8-491A-A9F3-6E939DC7C7FC}" type="presParOf" srcId="{65B1DD05-D24E-46EA-AF4F-6F83C01399C1}" destId="{8852B2ED-53DD-4DE6-A233-8B472CE75E9B}" srcOrd="0" destOrd="0" presId="urn:microsoft.com/office/officeart/2005/8/layout/pyramid4"/>
    <dgm:cxn modelId="{21B98522-0F7D-45AA-A343-5B97E84DFA62}" type="presParOf" srcId="{65B1DD05-D24E-46EA-AF4F-6F83C01399C1}" destId="{828ACA04-9EEB-4411-9933-7B585338C026}" srcOrd="1" destOrd="0" presId="urn:microsoft.com/office/officeart/2005/8/layout/pyramid4"/>
    <dgm:cxn modelId="{007F1ACD-6DB6-4BA9-9433-3AD50D7B79A2}" type="presParOf" srcId="{65B1DD05-D24E-46EA-AF4F-6F83C01399C1}" destId="{EBDACB73-7186-4CE4-B3E2-A2916A56715C}" srcOrd="2" destOrd="0" presId="urn:microsoft.com/office/officeart/2005/8/layout/pyramid4"/>
    <dgm:cxn modelId="{AFDB3725-8CA0-46AA-944B-B50B61195503}" type="presParOf" srcId="{65B1DD05-D24E-46EA-AF4F-6F83C01399C1}" destId="{9AE27278-D67D-4C10-B51D-D4ABB58DAD82}"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C1BD5-BEC8-4AAE-A2BC-2E45662693F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nb-NO"/>
        </a:p>
      </dgm:t>
    </dgm:pt>
    <dgm:pt modelId="{244C919B-C248-4684-901D-DA11E53C17B0}">
      <dgm:prSet phldrT="[Tekst]" custT="1"/>
      <dgm:spPr/>
      <dgm:t>
        <a:bodyPr/>
        <a:lstStyle/>
        <a:p>
          <a:r>
            <a:rPr lang="nb-NO" sz="900"/>
            <a:t>Produksjon</a:t>
          </a:r>
        </a:p>
      </dgm:t>
    </dgm:pt>
    <dgm:pt modelId="{7DD82804-B1B9-4B6E-9483-580012EA72FD}" type="parTrans" cxnId="{08CA0143-8C8B-4412-BB86-6DADB0A2DC3D}">
      <dgm:prSet/>
      <dgm:spPr/>
      <dgm:t>
        <a:bodyPr/>
        <a:lstStyle/>
        <a:p>
          <a:endParaRPr lang="nb-NO" sz="2800"/>
        </a:p>
      </dgm:t>
    </dgm:pt>
    <dgm:pt modelId="{843FF52A-A4F1-4EBB-AF44-CF60B95D47AF}" type="sibTrans" cxnId="{08CA0143-8C8B-4412-BB86-6DADB0A2DC3D}">
      <dgm:prSet/>
      <dgm:spPr/>
      <dgm:t>
        <a:bodyPr/>
        <a:lstStyle/>
        <a:p>
          <a:endParaRPr lang="nb-NO" sz="2800"/>
        </a:p>
      </dgm:t>
    </dgm:pt>
    <dgm:pt modelId="{8DFC9E60-847E-47DB-93E7-F80DE1DAEAD4}" type="asst">
      <dgm:prSet phldrT="[Tekst]" custT="1"/>
      <dgm:spPr/>
      <dgm:t>
        <a:bodyPr/>
        <a:lstStyle/>
        <a:p>
          <a:r>
            <a:rPr lang="nb-NO" sz="900"/>
            <a:t>Vareinnsats</a:t>
          </a:r>
        </a:p>
      </dgm:t>
    </dgm:pt>
    <dgm:pt modelId="{E9488C9A-70C6-40DF-84E9-22870F8E0E12}" type="parTrans" cxnId="{D6509430-54E2-4D2B-8A78-3F5BE19EE8E0}">
      <dgm:prSet/>
      <dgm:spPr/>
      <dgm:t>
        <a:bodyPr/>
        <a:lstStyle/>
        <a:p>
          <a:endParaRPr lang="nb-NO" sz="2800"/>
        </a:p>
      </dgm:t>
    </dgm:pt>
    <dgm:pt modelId="{4331E449-0720-49FC-B281-30C583D5142B}" type="sibTrans" cxnId="{D6509430-54E2-4D2B-8A78-3F5BE19EE8E0}">
      <dgm:prSet/>
      <dgm:spPr/>
      <dgm:t>
        <a:bodyPr/>
        <a:lstStyle/>
        <a:p>
          <a:endParaRPr lang="nb-NO" sz="2800"/>
        </a:p>
      </dgm:t>
    </dgm:pt>
    <dgm:pt modelId="{F559D9E5-24C5-4DF5-BF64-DEFCE78137FB}" type="asst">
      <dgm:prSet phldrT="[Tekst]" custT="1"/>
      <dgm:spPr/>
      <dgm:t>
        <a:bodyPr/>
        <a:lstStyle/>
        <a:p>
          <a:r>
            <a:rPr lang="nb-NO" sz="900"/>
            <a:t>Hjemme-produsert</a:t>
          </a:r>
        </a:p>
      </dgm:t>
    </dgm:pt>
    <dgm:pt modelId="{E0C4B174-8F53-4A14-923B-A0A1BEB119E8}" type="parTrans" cxnId="{BBA6CCB6-DB96-40DE-AF3C-F5F37A142470}">
      <dgm:prSet/>
      <dgm:spPr/>
      <dgm:t>
        <a:bodyPr/>
        <a:lstStyle/>
        <a:p>
          <a:endParaRPr lang="nb-NO" sz="2800"/>
        </a:p>
      </dgm:t>
    </dgm:pt>
    <dgm:pt modelId="{FC8C5995-916B-4EF3-A41D-81F881410C73}" type="sibTrans" cxnId="{BBA6CCB6-DB96-40DE-AF3C-F5F37A142470}">
      <dgm:prSet/>
      <dgm:spPr/>
      <dgm:t>
        <a:bodyPr/>
        <a:lstStyle/>
        <a:p>
          <a:endParaRPr lang="nb-NO" sz="2800"/>
        </a:p>
      </dgm:t>
    </dgm:pt>
    <dgm:pt modelId="{4A512B75-1874-4404-94EF-15C75A85A034}" type="asst">
      <dgm:prSet phldrT="[Tekst]" custT="1"/>
      <dgm:spPr/>
      <dgm:t>
        <a:bodyPr/>
        <a:lstStyle/>
        <a:p>
          <a:r>
            <a:rPr lang="nb-NO" sz="900"/>
            <a:t>Import</a:t>
          </a:r>
        </a:p>
      </dgm:t>
    </dgm:pt>
    <dgm:pt modelId="{320859DE-C1AB-4789-9B2A-8A49B2633CB7}" type="parTrans" cxnId="{48453D9A-9210-4E86-862D-4E709D1562CC}">
      <dgm:prSet/>
      <dgm:spPr/>
      <dgm:t>
        <a:bodyPr/>
        <a:lstStyle/>
        <a:p>
          <a:endParaRPr lang="nb-NO" sz="2800"/>
        </a:p>
      </dgm:t>
    </dgm:pt>
    <dgm:pt modelId="{407EB2FF-DE92-4299-B037-54D515E694B8}" type="sibTrans" cxnId="{48453D9A-9210-4E86-862D-4E709D1562CC}">
      <dgm:prSet/>
      <dgm:spPr/>
      <dgm:t>
        <a:bodyPr/>
        <a:lstStyle/>
        <a:p>
          <a:endParaRPr lang="nb-NO" sz="2800"/>
        </a:p>
      </dgm:t>
    </dgm:pt>
    <dgm:pt modelId="{E7725B31-7721-4DF1-804B-215D2E58A8F8}" type="asst">
      <dgm:prSet phldrT="[Tekst]" custT="1"/>
      <dgm:spPr/>
      <dgm:t>
        <a:bodyPr/>
        <a:lstStyle/>
        <a:p>
          <a:r>
            <a:rPr lang="nb-NO" sz="900"/>
            <a:t>Bruttoprodukt</a:t>
          </a:r>
        </a:p>
      </dgm:t>
    </dgm:pt>
    <dgm:pt modelId="{6B7E8307-1C47-4369-8727-2AF4B6BD62A4}" type="parTrans" cxnId="{8853E399-A104-4455-B5D4-422256D093D9}">
      <dgm:prSet/>
      <dgm:spPr/>
      <dgm:t>
        <a:bodyPr/>
        <a:lstStyle/>
        <a:p>
          <a:endParaRPr lang="nb-NO" sz="2800"/>
        </a:p>
      </dgm:t>
    </dgm:pt>
    <dgm:pt modelId="{9C3B0EA3-60F1-4C10-82BF-D8AC9821EF75}" type="sibTrans" cxnId="{8853E399-A104-4455-B5D4-422256D093D9}">
      <dgm:prSet/>
      <dgm:spPr/>
      <dgm:t>
        <a:bodyPr/>
        <a:lstStyle/>
        <a:p>
          <a:endParaRPr lang="nb-NO" sz="2800"/>
        </a:p>
      </dgm:t>
    </dgm:pt>
    <dgm:pt modelId="{03FF7819-BE68-4AC4-A6AB-7ADE12740AC5}" type="asst">
      <dgm:prSet phldrT="[Tekst]" custT="1"/>
      <dgm:spPr/>
      <dgm:t>
        <a:bodyPr/>
        <a:lstStyle/>
        <a:p>
          <a:r>
            <a:rPr lang="nb-NO" sz="900"/>
            <a:t>Vareinnsats</a:t>
          </a:r>
        </a:p>
      </dgm:t>
    </dgm:pt>
    <dgm:pt modelId="{678F99D4-C1E3-4863-A349-A8E7EF230EE3}" type="parTrans" cxnId="{9F7ADC5E-806B-4E1F-A2C3-9C9348394C3D}">
      <dgm:prSet/>
      <dgm:spPr/>
      <dgm:t>
        <a:bodyPr/>
        <a:lstStyle/>
        <a:p>
          <a:endParaRPr lang="nb-NO" sz="2800"/>
        </a:p>
      </dgm:t>
    </dgm:pt>
    <dgm:pt modelId="{3B9628B5-1EF6-4C0E-BEFF-B9D5DE932703}" type="sibTrans" cxnId="{9F7ADC5E-806B-4E1F-A2C3-9C9348394C3D}">
      <dgm:prSet/>
      <dgm:spPr/>
      <dgm:t>
        <a:bodyPr/>
        <a:lstStyle/>
        <a:p>
          <a:endParaRPr lang="nb-NO" sz="2800"/>
        </a:p>
      </dgm:t>
    </dgm:pt>
    <dgm:pt modelId="{8A2CA726-2334-4DC1-8897-34D131A49AB9}" type="asst">
      <dgm:prSet phldrT="[Tekst]" custT="1"/>
      <dgm:spPr/>
      <dgm:t>
        <a:bodyPr/>
        <a:lstStyle/>
        <a:p>
          <a:r>
            <a:rPr lang="nb-NO" sz="900"/>
            <a:t>Hjemme-produsert</a:t>
          </a:r>
        </a:p>
      </dgm:t>
    </dgm:pt>
    <dgm:pt modelId="{7B5DE726-66C9-4772-9135-A652C2193BB1}" type="parTrans" cxnId="{5EBE39F3-6713-4997-9B8B-09F532AB62B1}">
      <dgm:prSet/>
      <dgm:spPr/>
      <dgm:t>
        <a:bodyPr/>
        <a:lstStyle/>
        <a:p>
          <a:endParaRPr lang="nb-NO" sz="2800"/>
        </a:p>
      </dgm:t>
    </dgm:pt>
    <dgm:pt modelId="{EA11DA2D-A7AD-4D5E-BA61-FB94D056377B}" type="sibTrans" cxnId="{5EBE39F3-6713-4997-9B8B-09F532AB62B1}">
      <dgm:prSet/>
      <dgm:spPr/>
      <dgm:t>
        <a:bodyPr/>
        <a:lstStyle/>
        <a:p>
          <a:endParaRPr lang="nb-NO" sz="2800"/>
        </a:p>
      </dgm:t>
    </dgm:pt>
    <dgm:pt modelId="{A10C9876-0BC3-4A83-B976-906D2F444FAD}" type="asst">
      <dgm:prSet phldrT="[Tekst]" custT="1"/>
      <dgm:spPr/>
      <dgm:t>
        <a:bodyPr/>
        <a:lstStyle/>
        <a:p>
          <a:r>
            <a:rPr lang="nb-NO" sz="900"/>
            <a:t>Import</a:t>
          </a:r>
        </a:p>
      </dgm:t>
    </dgm:pt>
    <dgm:pt modelId="{93C0EDE9-FE35-45A6-BE37-026DC74E9819}" type="parTrans" cxnId="{C5D14B06-FA8C-4B3B-97E7-160107CC2FED}">
      <dgm:prSet/>
      <dgm:spPr/>
      <dgm:t>
        <a:bodyPr/>
        <a:lstStyle/>
        <a:p>
          <a:endParaRPr lang="nb-NO" sz="2800"/>
        </a:p>
      </dgm:t>
    </dgm:pt>
    <dgm:pt modelId="{0705DD1B-A021-410C-BBAE-032AF39AB219}" type="sibTrans" cxnId="{C5D14B06-FA8C-4B3B-97E7-160107CC2FED}">
      <dgm:prSet/>
      <dgm:spPr/>
      <dgm:t>
        <a:bodyPr/>
        <a:lstStyle/>
        <a:p>
          <a:endParaRPr lang="nb-NO" sz="2800"/>
        </a:p>
      </dgm:t>
    </dgm:pt>
    <dgm:pt modelId="{3967989C-CA51-4051-A5DC-854B8A342406}" type="asst">
      <dgm:prSet phldrT="[Tekst]" custT="1"/>
      <dgm:spPr/>
      <dgm:t>
        <a:bodyPr/>
        <a:lstStyle/>
        <a:p>
          <a:r>
            <a:rPr lang="nb-NO" sz="900"/>
            <a:t>Bruttoprodukt</a:t>
          </a:r>
        </a:p>
      </dgm:t>
    </dgm:pt>
    <dgm:pt modelId="{2A4A0108-25DA-42A8-8FF1-300F00BE54CF}" type="sibTrans" cxnId="{B4F6B4F6-3F00-497E-B5F2-2DA714221765}">
      <dgm:prSet/>
      <dgm:spPr/>
      <dgm:t>
        <a:bodyPr/>
        <a:lstStyle/>
        <a:p>
          <a:endParaRPr lang="nb-NO" sz="2800"/>
        </a:p>
      </dgm:t>
    </dgm:pt>
    <dgm:pt modelId="{FCAC6D49-9EAE-49A8-9908-79F1257EB907}" type="parTrans" cxnId="{B4F6B4F6-3F00-497E-B5F2-2DA714221765}">
      <dgm:prSet/>
      <dgm:spPr/>
      <dgm:t>
        <a:bodyPr/>
        <a:lstStyle/>
        <a:p>
          <a:endParaRPr lang="nb-NO" sz="2800"/>
        </a:p>
      </dgm:t>
    </dgm:pt>
    <dgm:pt modelId="{7150156D-D53D-4843-AEC7-13F2D67F82BA}" type="asst">
      <dgm:prSet phldrT="[Tekst]" custT="1"/>
      <dgm:spPr/>
      <dgm:t>
        <a:bodyPr/>
        <a:lstStyle/>
        <a:p>
          <a:r>
            <a:rPr lang="nb-NO" sz="900"/>
            <a:t>Bruttoprodukt</a:t>
          </a:r>
        </a:p>
      </dgm:t>
    </dgm:pt>
    <dgm:pt modelId="{51488FDF-8C60-4624-BC69-318BD22DAF46}" type="parTrans" cxnId="{602A2BDB-CC34-4C31-A9CF-7B8158AD8B9D}">
      <dgm:prSet/>
      <dgm:spPr/>
      <dgm:t>
        <a:bodyPr/>
        <a:lstStyle/>
        <a:p>
          <a:endParaRPr lang="nb-NO" sz="2800"/>
        </a:p>
      </dgm:t>
    </dgm:pt>
    <dgm:pt modelId="{FABB3E20-4DA0-44FD-898D-B7F5CACC58B6}" type="sibTrans" cxnId="{602A2BDB-CC34-4C31-A9CF-7B8158AD8B9D}">
      <dgm:prSet/>
      <dgm:spPr/>
      <dgm:t>
        <a:bodyPr/>
        <a:lstStyle/>
        <a:p>
          <a:endParaRPr lang="nb-NO" sz="2800"/>
        </a:p>
      </dgm:t>
    </dgm:pt>
    <dgm:pt modelId="{BFB20C7B-1086-4F31-A091-B81FCCFBBD3A}" type="asst">
      <dgm:prSet phldrT="[Tekst]" custT="1"/>
      <dgm:spPr/>
      <dgm:t>
        <a:bodyPr/>
        <a:lstStyle/>
        <a:p>
          <a:r>
            <a:rPr lang="nb-NO" sz="900"/>
            <a:t>Vareinnsats</a:t>
          </a:r>
        </a:p>
      </dgm:t>
    </dgm:pt>
    <dgm:pt modelId="{9C2EE120-9826-433F-8C49-83F2DFEF0BFE}" type="parTrans" cxnId="{5121304B-815F-45B7-8734-60FE4F84CD86}">
      <dgm:prSet/>
      <dgm:spPr/>
      <dgm:t>
        <a:bodyPr/>
        <a:lstStyle/>
        <a:p>
          <a:endParaRPr lang="nb-NO" sz="2800"/>
        </a:p>
      </dgm:t>
    </dgm:pt>
    <dgm:pt modelId="{7E3B9711-265E-4DED-8552-FB494CA18D9A}" type="sibTrans" cxnId="{5121304B-815F-45B7-8734-60FE4F84CD86}">
      <dgm:prSet/>
      <dgm:spPr/>
      <dgm:t>
        <a:bodyPr/>
        <a:lstStyle/>
        <a:p>
          <a:endParaRPr lang="nb-NO" sz="2800"/>
        </a:p>
      </dgm:t>
    </dgm:pt>
    <dgm:pt modelId="{0EDD6D17-B451-437F-B8F3-F3F520C25B5F}" type="asst">
      <dgm:prSet phldrT="[Tekst]" custT="1"/>
      <dgm:spPr/>
      <dgm:t>
        <a:bodyPr/>
        <a:lstStyle/>
        <a:p>
          <a:r>
            <a:rPr lang="nb-NO" sz="900"/>
            <a:t>osv…</a:t>
          </a:r>
        </a:p>
      </dgm:t>
    </dgm:pt>
    <dgm:pt modelId="{46951BE2-66BA-4CC2-94BB-DE083D034742}" type="parTrans" cxnId="{5811613A-9D35-403A-84A3-D963E194854B}">
      <dgm:prSet/>
      <dgm:spPr/>
      <dgm:t>
        <a:bodyPr/>
        <a:lstStyle/>
        <a:p>
          <a:endParaRPr lang="nb-NO" sz="2800"/>
        </a:p>
      </dgm:t>
    </dgm:pt>
    <dgm:pt modelId="{BFAB699B-F4F8-4D4E-994C-BFAE48EC46C7}" type="sibTrans" cxnId="{5811613A-9D35-403A-84A3-D963E194854B}">
      <dgm:prSet/>
      <dgm:spPr/>
      <dgm:t>
        <a:bodyPr/>
        <a:lstStyle/>
        <a:p>
          <a:endParaRPr lang="nb-NO" sz="2800"/>
        </a:p>
      </dgm:t>
    </dgm:pt>
    <dgm:pt modelId="{4748967D-0E6C-4AC4-9DA2-DBBEAF759096}" type="asst">
      <dgm:prSet phldrT="[Tekst]" custT="1"/>
      <dgm:spPr/>
      <dgm:t>
        <a:bodyPr/>
        <a:lstStyle/>
        <a:p>
          <a:r>
            <a:rPr lang="nb-NO" sz="900"/>
            <a:t>osv...</a:t>
          </a:r>
        </a:p>
      </dgm:t>
    </dgm:pt>
    <dgm:pt modelId="{1F7DEC53-84A3-45F2-BA11-D7FA656C8C48}" type="parTrans" cxnId="{D9821DE6-6019-4FA3-B65B-6A2E777CF3DA}">
      <dgm:prSet/>
      <dgm:spPr/>
      <dgm:t>
        <a:bodyPr/>
        <a:lstStyle/>
        <a:p>
          <a:endParaRPr lang="nb-NO"/>
        </a:p>
      </dgm:t>
    </dgm:pt>
    <dgm:pt modelId="{427A0EF6-09E6-40FC-B65A-7E18305253B2}" type="sibTrans" cxnId="{D9821DE6-6019-4FA3-B65B-6A2E777CF3DA}">
      <dgm:prSet/>
      <dgm:spPr/>
      <dgm:t>
        <a:bodyPr/>
        <a:lstStyle/>
        <a:p>
          <a:endParaRPr lang="nb-NO"/>
        </a:p>
      </dgm:t>
    </dgm:pt>
    <dgm:pt modelId="{0C838D7E-FDA5-4DA5-9A2C-74951156570D}" type="pres">
      <dgm:prSet presAssocID="{B27C1BD5-BEC8-4AAE-A2BC-2E45662693F3}" presName="Name0" presStyleCnt="0">
        <dgm:presLayoutVars>
          <dgm:orgChart val="1"/>
          <dgm:chPref val="1"/>
          <dgm:dir/>
          <dgm:animOne val="branch"/>
          <dgm:animLvl val="lvl"/>
          <dgm:resizeHandles/>
        </dgm:presLayoutVars>
      </dgm:prSet>
      <dgm:spPr/>
    </dgm:pt>
    <dgm:pt modelId="{F52DFB56-29B4-403F-82B9-E8CB0E3B3EE5}" type="pres">
      <dgm:prSet presAssocID="{244C919B-C248-4684-901D-DA11E53C17B0}" presName="hierRoot1" presStyleCnt="0">
        <dgm:presLayoutVars>
          <dgm:hierBranch val="init"/>
        </dgm:presLayoutVars>
      </dgm:prSet>
      <dgm:spPr/>
    </dgm:pt>
    <dgm:pt modelId="{0032BCFC-30FF-434A-B5B1-0CB18BA42DCA}" type="pres">
      <dgm:prSet presAssocID="{244C919B-C248-4684-901D-DA11E53C17B0}" presName="rootComposite1" presStyleCnt="0"/>
      <dgm:spPr/>
    </dgm:pt>
    <dgm:pt modelId="{85110E14-4815-4987-B2AA-5CCA5E6F8834}" type="pres">
      <dgm:prSet presAssocID="{244C919B-C248-4684-901D-DA11E53C17B0}" presName="rootText1" presStyleLbl="alignAcc1" presStyleIdx="0" presStyleCnt="0">
        <dgm:presLayoutVars>
          <dgm:chPref val="3"/>
        </dgm:presLayoutVars>
      </dgm:prSet>
      <dgm:spPr/>
    </dgm:pt>
    <dgm:pt modelId="{589A28AD-7880-4A06-AB65-951FF252AA9E}" type="pres">
      <dgm:prSet presAssocID="{244C919B-C248-4684-901D-DA11E53C17B0}" presName="topArc1" presStyleLbl="parChTrans1D1" presStyleIdx="0" presStyleCnt="26"/>
      <dgm:spPr/>
    </dgm:pt>
    <dgm:pt modelId="{55B2AD79-E62A-412C-8919-444B512F1E2A}" type="pres">
      <dgm:prSet presAssocID="{244C919B-C248-4684-901D-DA11E53C17B0}" presName="bottomArc1" presStyleLbl="parChTrans1D1" presStyleIdx="1" presStyleCnt="26"/>
      <dgm:spPr/>
    </dgm:pt>
    <dgm:pt modelId="{780C0AD3-E943-4781-A47F-4169ACCD3CFC}" type="pres">
      <dgm:prSet presAssocID="{244C919B-C248-4684-901D-DA11E53C17B0}" presName="topConnNode1" presStyleLbl="node1" presStyleIdx="0" presStyleCnt="0"/>
      <dgm:spPr/>
    </dgm:pt>
    <dgm:pt modelId="{493935DC-2872-4827-8124-12A60A09FD11}" type="pres">
      <dgm:prSet presAssocID="{244C919B-C248-4684-901D-DA11E53C17B0}" presName="hierChild2" presStyleCnt="0"/>
      <dgm:spPr/>
    </dgm:pt>
    <dgm:pt modelId="{DD969885-EB18-438F-83FF-AA85A089CD08}" type="pres">
      <dgm:prSet presAssocID="{244C919B-C248-4684-901D-DA11E53C17B0}" presName="hierChild3" presStyleCnt="0"/>
      <dgm:spPr/>
    </dgm:pt>
    <dgm:pt modelId="{13044A8A-271D-4F33-A312-7572E7EA448E}" type="pres">
      <dgm:prSet presAssocID="{FCAC6D49-9EAE-49A8-9908-79F1257EB907}" presName="Name101" presStyleLbl="parChTrans1D2" presStyleIdx="0" presStyleCnt="2"/>
      <dgm:spPr/>
    </dgm:pt>
    <dgm:pt modelId="{E781E733-710A-4A62-8F75-3C431D8AD818}" type="pres">
      <dgm:prSet presAssocID="{3967989C-CA51-4051-A5DC-854B8A342406}" presName="hierRoot3" presStyleCnt="0">
        <dgm:presLayoutVars>
          <dgm:hierBranch val="init"/>
        </dgm:presLayoutVars>
      </dgm:prSet>
      <dgm:spPr/>
    </dgm:pt>
    <dgm:pt modelId="{51C8DBE6-7AF5-4E29-9586-1252884D9BBA}" type="pres">
      <dgm:prSet presAssocID="{3967989C-CA51-4051-A5DC-854B8A342406}" presName="rootComposite3" presStyleCnt="0"/>
      <dgm:spPr/>
    </dgm:pt>
    <dgm:pt modelId="{1CFC6F81-8D74-4F6F-BF67-36D8DD2A4131}" type="pres">
      <dgm:prSet presAssocID="{3967989C-CA51-4051-A5DC-854B8A342406}" presName="rootText3" presStyleLbl="alignAcc1" presStyleIdx="0" presStyleCnt="0" custScaleX="114584">
        <dgm:presLayoutVars>
          <dgm:chPref val="3"/>
        </dgm:presLayoutVars>
      </dgm:prSet>
      <dgm:spPr/>
    </dgm:pt>
    <dgm:pt modelId="{DB828CA2-B61E-44F6-9C06-E8FEA7FE1CC1}" type="pres">
      <dgm:prSet presAssocID="{3967989C-CA51-4051-A5DC-854B8A342406}" presName="topArc3" presStyleLbl="parChTrans1D1" presStyleIdx="2" presStyleCnt="26"/>
      <dgm:spPr/>
    </dgm:pt>
    <dgm:pt modelId="{1F40B296-5FCF-420F-B0A9-9D8AC18549A1}" type="pres">
      <dgm:prSet presAssocID="{3967989C-CA51-4051-A5DC-854B8A342406}" presName="bottomArc3" presStyleLbl="parChTrans1D1" presStyleIdx="3" presStyleCnt="26"/>
      <dgm:spPr/>
    </dgm:pt>
    <dgm:pt modelId="{7A761E66-A8DD-43FB-A5A8-4AD5DE5C458D}" type="pres">
      <dgm:prSet presAssocID="{3967989C-CA51-4051-A5DC-854B8A342406}" presName="topConnNode3" presStyleLbl="asst1" presStyleIdx="0" presStyleCnt="0"/>
      <dgm:spPr/>
    </dgm:pt>
    <dgm:pt modelId="{DAB0A3DF-4127-4101-A4DA-E3F914BE19DA}" type="pres">
      <dgm:prSet presAssocID="{3967989C-CA51-4051-A5DC-854B8A342406}" presName="hierChild6" presStyleCnt="0"/>
      <dgm:spPr/>
    </dgm:pt>
    <dgm:pt modelId="{D4431BE3-4BBC-479D-85F0-C36A74791881}" type="pres">
      <dgm:prSet presAssocID="{3967989C-CA51-4051-A5DC-854B8A342406}" presName="hierChild7" presStyleCnt="0"/>
      <dgm:spPr/>
    </dgm:pt>
    <dgm:pt modelId="{A9C4637D-49C4-40FA-9111-2FAC7A03D662}" type="pres">
      <dgm:prSet presAssocID="{E9488C9A-70C6-40DF-84E9-22870F8E0E12}" presName="Name101" presStyleLbl="parChTrans1D2" presStyleIdx="1" presStyleCnt="2"/>
      <dgm:spPr/>
    </dgm:pt>
    <dgm:pt modelId="{96BB05E1-3932-4771-81A1-8D83D1F1D91C}" type="pres">
      <dgm:prSet presAssocID="{8DFC9E60-847E-47DB-93E7-F80DE1DAEAD4}" presName="hierRoot3" presStyleCnt="0">
        <dgm:presLayoutVars>
          <dgm:hierBranch val="init"/>
        </dgm:presLayoutVars>
      </dgm:prSet>
      <dgm:spPr/>
    </dgm:pt>
    <dgm:pt modelId="{D8C5C7D9-3B3F-47E9-9B10-3B84DC665C72}" type="pres">
      <dgm:prSet presAssocID="{8DFC9E60-847E-47DB-93E7-F80DE1DAEAD4}" presName="rootComposite3" presStyleCnt="0"/>
      <dgm:spPr/>
    </dgm:pt>
    <dgm:pt modelId="{E49C0AAE-5B60-43EB-B5C3-4BABAC560D3B}" type="pres">
      <dgm:prSet presAssocID="{8DFC9E60-847E-47DB-93E7-F80DE1DAEAD4}" presName="rootText3" presStyleLbl="alignAcc1" presStyleIdx="0" presStyleCnt="0">
        <dgm:presLayoutVars>
          <dgm:chPref val="3"/>
        </dgm:presLayoutVars>
      </dgm:prSet>
      <dgm:spPr/>
    </dgm:pt>
    <dgm:pt modelId="{732E5885-B2FF-4597-9BC7-C26D460AA918}" type="pres">
      <dgm:prSet presAssocID="{8DFC9E60-847E-47DB-93E7-F80DE1DAEAD4}" presName="topArc3" presStyleLbl="parChTrans1D1" presStyleIdx="4" presStyleCnt="26"/>
      <dgm:spPr/>
    </dgm:pt>
    <dgm:pt modelId="{AE73CA3E-BC7B-4380-8E57-6CAA86F6CAE6}" type="pres">
      <dgm:prSet presAssocID="{8DFC9E60-847E-47DB-93E7-F80DE1DAEAD4}" presName="bottomArc3" presStyleLbl="parChTrans1D1" presStyleIdx="5" presStyleCnt="26"/>
      <dgm:spPr/>
    </dgm:pt>
    <dgm:pt modelId="{6A8094C0-DE16-4794-9902-FFE60C5E8862}" type="pres">
      <dgm:prSet presAssocID="{8DFC9E60-847E-47DB-93E7-F80DE1DAEAD4}" presName="topConnNode3" presStyleLbl="asst1" presStyleIdx="0" presStyleCnt="0"/>
      <dgm:spPr/>
    </dgm:pt>
    <dgm:pt modelId="{DBB7F20A-AEEA-4F61-8B51-DA846F9996CB}" type="pres">
      <dgm:prSet presAssocID="{8DFC9E60-847E-47DB-93E7-F80DE1DAEAD4}" presName="hierChild6" presStyleCnt="0"/>
      <dgm:spPr/>
    </dgm:pt>
    <dgm:pt modelId="{21CEB93F-6ED3-4819-AB77-67E44164B645}" type="pres">
      <dgm:prSet presAssocID="{8DFC9E60-847E-47DB-93E7-F80DE1DAEAD4}" presName="hierChild7" presStyleCnt="0"/>
      <dgm:spPr/>
    </dgm:pt>
    <dgm:pt modelId="{E034CDAB-9EB4-4123-A597-8F62399B25AB}" type="pres">
      <dgm:prSet presAssocID="{E0C4B174-8F53-4A14-923B-A0A1BEB119E8}" presName="Name101" presStyleLbl="parChTrans1D3" presStyleIdx="0" presStyleCnt="2"/>
      <dgm:spPr/>
    </dgm:pt>
    <dgm:pt modelId="{E2294D8D-5F12-4A2E-BF97-F6F3933BA998}" type="pres">
      <dgm:prSet presAssocID="{F559D9E5-24C5-4DF5-BF64-DEFCE78137FB}" presName="hierRoot3" presStyleCnt="0">
        <dgm:presLayoutVars>
          <dgm:hierBranch val="init"/>
        </dgm:presLayoutVars>
      </dgm:prSet>
      <dgm:spPr/>
    </dgm:pt>
    <dgm:pt modelId="{BE0CF867-90C8-460C-A24B-58157704A7BF}" type="pres">
      <dgm:prSet presAssocID="{F559D9E5-24C5-4DF5-BF64-DEFCE78137FB}" presName="rootComposite3" presStyleCnt="0"/>
      <dgm:spPr/>
    </dgm:pt>
    <dgm:pt modelId="{FF9C0B02-E7E1-4868-9E16-3308F6B672EF}" type="pres">
      <dgm:prSet presAssocID="{F559D9E5-24C5-4DF5-BF64-DEFCE78137FB}" presName="rootText3" presStyleLbl="alignAcc1" presStyleIdx="0" presStyleCnt="0">
        <dgm:presLayoutVars>
          <dgm:chPref val="3"/>
        </dgm:presLayoutVars>
      </dgm:prSet>
      <dgm:spPr/>
    </dgm:pt>
    <dgm:pt modelId="{1319B498-1554-4366-8030-2D9C5CD9240E}" type="pres">
      <dgm:prSet presAssocID="{F559D9E5-24C5-4DF5-BF64-DEFCE78137FB}" presName="topArc3" presStyleLbl="parChTrans1D1" presStyleIdx="6" presStyleCnt="26"/>
      <dgm:spPr/>
    </dgm:pt>
    <dgm:pt modelId="{7926553F-3556-49C0-8B8D-D9064E3343A1}" type="pres">
      <dgm:prSet presAssocID="{F559D9E5-24C5-4DF5-BF64-DEFCE78137FB}" presName="bottomArc3" presStyleLbl="parChTrans1D1" presStyleIdx="7" presStyleCnt="26"/>
      <dgm:spPr/>
    </dgm:pt>
    <dgm:pt modelId="{D4398AAE-0631-4DEE-B579-23B89329D630}" type="pres">
      <dgm:prSet presAssocID="{F559D9E5-24C5-4DF5-BF64-DEFCE78137FB}" presName="topConnNode3" presStyleLbl="asst1" presStyleIdx="0" presStyleCnt="0"/>
      <dgm:spPr/>
    </dgm:pt>
    <dgm:pt modelId="{B29C865B-E29E-4A75-9990-E17AA4D792D3}" type="pres">
      <dgm:prSet presAssocID="{F559D9E5-24C5-4DF5-BF64-DEFCE78137FB}" presName="hierChild6" presStyleCnt="0"/>
      <dgm:spPr/>
    </dgm:pt>
    <dgm:pt modelId="{1746F3C3-358A-4179-9139-14E33EBCE35D}" type="pres">
      <dgm:prSet presAssocID="{F559D9E5-24C5-4DF5-BF64-DEFCE78137FB}" presName="hierChild7" presStyleCnt="0"/>
      <dgm:spPr/>
    </dgm:pt>
    <dgm:pt modelId="{64ECE3D7-2802-4161-9C6C-7F6DF74023E2}" type="pres">
      <dgm:prSet presAssocID="{6B7E8307-1C47-4369-8727-2AF4B6BD62A4}" presName="Name101" presStyleLbl="parChTrans1D4" presStyleIdx="0" presStyleCnt="8"/>
      <dgm:spPr/>
    </dgm:pt>
    <dgm:pt modelId="{91EBB3FC-BB26-4129-B8A0-B0CAE42899D6}" type="pres">
      <dgm:prSet presAssocID="{E7725B31-7721-4DF1-804B-215D2E58A8F8}" presName="hierRoot3" presStyleCnt="0">
        <dgm:presLayoutVars>
          <dgm:hierBranch val="init"/>
        </dgm:presLayoutVars>
      </dgm:prSet>
      <dgm:spPr/>
    </dgm:pt>
    <dgm:pt modelId="{B79AC83E-8FBD-43F6-B9E8-1A6B8837EE35}" type="pres">
      <dgm:prSet presAssocID="{E7725B31-7721-4DF1-804B-215D2E58A8F8}" presName="rootComposite3" presStyleCnt="0"/>
      <dgm:spPr/>
    </dgm:pt>
    <dgm:pt modelId="{0D988D1A-BD16-49A1-9F27-3D805A007EB0}" type="pres">
      <dgm:prSet presAssocID="{E7725B31-7721-4DF1-804B-215D2E58A8F8}" presName="rootText3" presStyleLbl="alignAcc1" presStyleIdx="0" presStyleCnt="0" custScaleX="117016">
        <dgm:presLayoutVars>
          <dgm:chPref val="3"/>
        </dgm:presLayoutVars>
      </dgm:prSet>
      <dgm:spPr/>
    </dgm:pt>
    <dgm:pt modelId="{915EDD1D-F36B-4DA9-8AFA-F44796E39C1E}" type="pres">
      <dgm:prSet presAssocID="{E7725B31-7721-4DF1-804B-215D2E58A8F8}" presName="topArc3" presStyleLbl="parChTrans1D1" presStyleIdx="8" presStyleCnt="26"/>
      <dgm:spPr/>
    </dgm:pt>
    <dgm:pt modelId="{2C3A352C-96BF-4270-B360-D4AD1ED091FE}" type="pres">
      <dgm:prSet presAssocID="{E7725B31-7721-4DF1-804B-215D2E58A8F8}" presName="bottomArc3" presStyleLbl="parChTrans1D1" presStyleIdx="9" presStyleCnt="26"/>
      <dgm:spPr/>
    </dgm:pt>
    <dgm:pt modelId="{A41AF539-04D9-49C6-8803-AF4D86B753E2}" type="pres">
      <dgm:prSet presAssocID="{E7725B31-7721-4DF1-804B-215D2E58A8F8}" presName="topConnNode3" presStyleLbl="asst1" presStyleIdx="0" presStyleCnt="0"/>
      <dgm:spPr/>
    </dgm:pt>
    <dgm:pt modelId="{1B036ECA-7CF1-437B-9AE0-9BC570243905}" type="pres">
      <dgm:prSet presAssocID="{E7725B31-7721-4DF1-804B-215D2E58A8F8}" presName="hierChild6" presStyleCnt="0"/>
      <dgm:spPr/>
    </dgm:pt>
    <dgm:pt modelId="{A5E84FD4-ACE1-4E35-A462-05564973AD2C}" type="pres">
      <dgm:prSet presAssocID="{E7725B31-7721-4DF1-804B-215D2E58A8F8}" presName="hierChild7" presStyleCnt="0"/>
      <dgm:spPr/>
    </dgm:pt>
    <dgm:pt modelId="{47FC70A1-D433-4DE9-A78C-01A3B503A502}" type="pres">
      <dgm:prSet presAssocID="{678F99D4-C1E3-4863-A349-A8E7EF230EE3}" presName="Name101" presStyleLbl="parChTrans1D4" presStyleIdx="1" presStyleCnt="8"/>
      <dgm:spPr/>
    </dgm:pt>
    <dgm:pt modelId="{BD980BC6-451E-4682-8070-69D7DFB037D2}" type="pres">
      <dgm:prSet presAssocID="{03FF7819-BE68-4AC4-A6AB-7ADE12740AC5}" presName="hierRoot3" presStyleCnt="0">
        <dgm:presLayoutVars>
          <dgm:hierBranch val="init"/>
        </dgm:presLayoutVars>
      </dgm:prSet>
      <dgm:spPr/>
    </dgm:pt>
    <dgm:pt modelId="{2468578A-5385-406B-94AE-336D5E7315BA}" type="pres">
      <dgm:prSet presAssocID="{03FF7819-BE68-4AC4-A6AB-7ADE12740AC5}" presName="rootComposite3" presStyleCnt="0"/>
      <dgm:spPr/>
    </dgm:pt>
    <dgm:pt modelId="{CFA07170-95D7-4CC5-A76B-BE3EF4C535C2}" type="pres">
      <dgm:prSet presAssocID="{03FF7819-BE68-4AC4-A6AB-7ADE12740AC5}" presName="rootText3" presStyleLbl="alignAcc1" presStyleIdx="0" presStyleCnt="0">
        <dgm:presLayoutVars>
          <dgm:chPref val="3"/>
        </dgm:presLayoutVars>
      </dgm:prSet>
      <dgm:spPr/>
    </dgm:pt>
    <dgm:pt modelId="{ABCF29EC-1AD5-4020-9C1C-8DECBEB733EA}" type="pres">
      <dgm:prSet presAssocID="{03FF7819-BE68-4AC4-A6AB-7ADE12740AC5}" presName="topArc3" presStyleLbl="parChTrans1D1" presStyleIdx="10" presStyleCnt="26"/>
      <dgm:spPr/>
    </dgm:pt>
    <dgm:pt modelId="{4B1A85BD-70B9-4F0E-9387-5F649FE76AB4}" type="pres">
      <dgm:prSet presAssocID="{03FF7819-BE68-4AC4-A6AB-7ADE12740AC5}" presName="bottomArc3" presStyleLbl="parChTrans1D1" presStyleIdx="11" presStyleCnt="26"/>
      <dgm:spPr/>
    </dgm:pt>
    <dgm:pt modelId="{AF3A0427-C415-4C6E-A7E5-2F2A18D240FC}" type="pres">
      <dgm:prSet presAssocID="{03FF7819-BE68-4AC4-A6AB-7ADE12740AC5}" presName="topConnNode3" presStyleLbl="asst1" presStyleIdx="0" presStyleCnt="0"/>
      <dgm:spPr/>
    </dgm:pt>
    <dgm:pt modelId="{029D1F2D-FA7C-420D-969E-BF5E3DB0175B}" type="pres">
      <dgm:prSet presAssocID="{03FF7819-BE68-4AC4-A6AB-7ADE12740AC5}" presName="hierChild6" presStyleCnt="0"/>
      <dgm:spPr/>
    </dgm:pt>
    <dgm:pt modelId="{E5AC53CD-9739-4E5D-8552-CC1C9D42629F}" type="pres">
      <dgm:prSet presAssocID="{03FF7819-BE68-4AC4-A6AB-7ADE12740AC5}" presName="hierChild7" presStyleCnt="0"/>
      <dgm:spPr/>
    </dgm:pt>
    <dgm:pt modelId="{4DAAF667-3DCC-4870-A362-E0A8D3CE4915}" type="pres">
      <dgm:prSet presAssocID="{7B5DE726-66C9-4772-9135-A652C2193BB1}" presName="Name101" presStyleLbl="parChTrans1D4" presStyleIdx="2" presStyleCnt="8"/>
      <dgm:spPr/>
    </dgm:pt>
    <dgm:pt modelId="{915BBB00-2F74-42A8-8BF1-E784C09997F1}" type="pres">
      <dgm:prSet presAssocID="{8A2CA726-2334-4DC1-8897-34D131A49AB9}" presName="hierRoot3" presStyleCnt="0">
        <dgm:presLayoutVars>
          <dgm:hierBranch val="init"/>
        </dgm:presLayoutVars>
      </dgm:prSet>
      <dgm:spPr/>
    </dgm:pt>
    <dgm:pt modelId="{9B2C7423-BAE0-4FDA-A99F-20EAD8677B2A}" type="pres">
      <dgm:prSet presAssocID="{8A2CA726-2334-4DC1-8897-34D131A49AB9}" presName="rootComposite3" presStyleCnt="0"/>
      <dgm:spPr/>
    </dgm:pt>
    <dgm:pt modelId="{A253E2E0-21FA-4496-A017-E968500391AB}" type="pres">
      <dgm:prSet presAssocID="{8A2CA726-2334-4DC1-8897-34D131A49AB9}" presName="rootText3" presStyleLbl="alignAcc1" presStyleIdx="0" presStyleCnt="0">
        <dgm:presLayoutVars>
          <dgm:chPref val="3"/>
        </dgm:presLayoutVars>
      </dgm:prSet>
      <dgm:spPr/>
    </dgm:pt>
    <dgm:pt modelId="{CF9A48CD-7AA6-4909-989E-9B9128C1C5F0}" type="pres">
      <dgm:prSet presAssocID="{8A2CA726-2334-4DC1-8897-34D131A49AB9}" presName="topArc3" presStyleLbl="parChTrans1D1" presStyleIdx="12" presStyleCnt="26"/>
      <dgm:spPr/>
    </dgm:pt>
    <dgm:pt modelId="{9AD18A05-3F7D-4CDA-81CE-569B0350594D}" type="pres">
      <dgm:prSet presAssocID="{8A2CA726-2334-4DC1-8897-34D131A49AB9}" presName="bottomArc3" presStyleLbl="parChTrans1D1" presStyleIdx="13" presStyleCnt="26"/>
      <dgm:spPr/>
    </dgm:pt>
    <dgm:pt modelId="{86274541-3080-4823-9D72-3816196D668B}" type="pres">
      <dgm:prSet presAssocID="{8A2CA726-2334-4DC1-8897-34D131A49AB9}" presName="topConnNode3" presStyleLbl="asst1" presStyleIdx="0" presStyleCnt="0"/>
      <dgm:spPr/>
    </dgm:pt>
    <dgm:pt modelId="{175C7C32-F253-448F-A57A-B8EE314799B3}" type="pres">
      <dgm:prSet presAssocID="{8A2CA726-2334-4DC1-8897-34D131A49AB9}" presName="hierChild6" presStyleCnt="0"/>
      <dgm:spPr/>
    </dgm:pt>
    <dgm:pt modelId="{5774A75D-38A3-4605-B69E-E4F8AC1B2009}" type="pres">
      <dgm:prSet presAssocID="{8A2CA726-2334-4DC1-8897-34D131A49AB9}" presName="hierChild7" presStyleCnt="0"/>
      <dgm:spPr/>
    </dgm:pt>
    <dgm:pt modelId="{583367DC-710F-4E44-A19B-2A3624A741F4}" type="pres">
      <dgm:prSet presAssocID="{51488FDF-8C60-4624-BC69-318BD22DAF46}" presName="Name101" presStyleLbl="parChTrans1D4" presStyleIdx="3" presStyleCnt="8"/>
      <dgm:spPr/>
    </dgm:pt>
    <dgm:pt modelId="{CACFBBAE-FEF8-4FD4-A169-CC5EB8ADBC81}" type="pres">
      <dgm:prSet presAssocID="{7150156D-D53D-4843-AEC7-13F2D67F82BA}" presName="hierRoot3" presStyleCnt="0">
        <dgm:presLayoutVars>
          <dgm:hierBranch val="init"/>
        </dgm:presLayoutVars>
      </dgm:prSet>
      <dgm:spPr/>
    </dgm:pt>
    <dgm:pt modelId="{2488A85F-6B55-4841-A28F-1B50BB1EEA21}" type="pres">
      <dgm:prSet presAssocID="{7150156D-D53D-4843-AEC7-13F2D67F82BA}" presName="rootComposite3" presStyleCnt="0"/>
      <dgm:spPr/>
    </dgm:pt>
    <dgm:pt modelId="{DEBCE3D6-185E-4F84-85D9-D953E133BC0C}" type="pres">
      <dgm:prSet presAssocID="{7150156D-D53D-4843-AEC7-13F2D67F82BA}" presName="rootText3" presStyleLbl="alignAcc1" presStyleIdx="0" presStyleCnt="0" custScaleX="116926">
        <dgm:presLayoutVars>
          <dgm:chPref val="3"/>
        </dgm:presLayoutVars>
      </dgm:prSet>
      <dgm:spPr/>
    </dgm:pt>
    <dgm:pt modelId="{8C8A465B-D3E0-4D28-A6DF-A36628E816A4}" type="pres">
      <dgm:prSet presAssocID="{7150156D-D53D-4843-AEC7-13F2D67F82BA}" presName="topArc3" presStyleLbl="parChTrans1D1" presStyleIdx="14" presStyleCnt="26"/>
      <dgm:spPr/>
    </dgm:pt>
    <dgm:pt modelId="{9B09E813-43AA-4105-B507-EEA0C78C858C}" type="pres">
      <dgm:prSet presAssocID="{7150156D-D53D-4843-AEC7-13F2D67F82BA}" presName="bottomArc3" presStyleLbl="parChTrans1D1" presStyleIdx="15" presStyleCnt="26"/>
      <dgm:spPr/>
    </dgm:pt>
    <dgm:pt modelId="{AF2A736D-8008-4833-A33A-A7F830598A5F}" type="pres">
      <dgm:prSet presAssocID="{7150156D-D53D-4843-AEC7-13F2D67F82BA}" presName="topConnNode3" presStyleLbl="asst1" presStyleIdx="0" presStyleCnt="0"/>
      <dgm:spPr/>
    </dgm:pt>
    <dgm:pt modelId="{692EF5B3-73A7-4D63-85B5-BBFFEB1AE986}" type="pres">
      <dgm:prSet presAssocID="{7150156D-D53D-4843-AEC7-13F2D67F82BA}" presName="hierChild6" presStyleCnt="0"/>
      <dgm:spPr/>
    </dgm:pt>
    <dgm:pt modelId="{B1EDE5B3-E658-4872-99F8-3BFD9E9FB0AF}" type="pres">
      <dgm:prSet presAssocID="{7150156D-D53D-4843-AEC7-13F2D67F82BA}" presName="hierChild7" presStyleCnt="0"/>
      <dgm:spPr/>
    </dgm:pt>
    <dgm:pt modelId="{EBA87243-05D0-4D18-B072-60943891E5F9}" type="pres">
      <dgm:prSet presAssocID="{9C2EE120-9826-433F-8C49-83F2DFEF0BFE}" presName="Name101" presStyleLbl="parChTrans1D4" presStyleIdx="4" presStyleCnt="8"/>
      <dgm:spPr/>
    </dgm:pt>
    <dgm:pt modelId="{B595E434-D234-42DE-AE2F-7F0C30D76C1F}" type="pres">
      <dgm:prSet presAssocID="{BFB20C7B-1086-4F31-A091-B81FCCFBBD3A}" presName="hierRoot3" presStyleCnt="0">
        <dgm:presLayoutVars>
          <dgm:hierBranch val="init"/>
        </dgm:presLayoutVars>
      </dgm:prSet>
      <dgm:spPr/>
    </dgm:pt>
    <dgm:pt modelId="{65E4A43C-A703-4262-9240-1EF614D069CF}" type="pres">
      <dgm:prSet presAssocID="{BFB20C7B-1086-4F31-A091-B81FCCFBBD3A}" presName="rootComposite3" presStyleCnt="0"/>
      <dgm:spPr/>
    </dgm:pt>
    <dgm:pt modelId="{1BCCC634-4149-4F59-8145-EEB1B7B47FCB}" type="pres">
      <dgm:prSet presAssocID="{BFB20C7B-1086-4F31-A091-B81FCCFBBD3A}" presName="rootText3" presStyleLbl="alignAcc1" presStyleIdx="0" presStyleCnt="0">
        <dgm:presLayoutVars>
          <dgm:chPref val="3"/>
        </dgm:presLayoutVars>
      </dgm:prSet>
      <dgm:spPr/>
    </dgm:pt>
    <dgm:pt modelId="{D5E7C8A8-D109-42DC-9454-464BAB4A0215}" type="pres">
      <dgm:prSet presAssocID="{BFB20C7B-1086-4F31-A091-B81FCCFBBD3A}" presName="topArc3" presStyleLbl="parChTrans1D1" presStyleIdx="16" presStyleCnt="26"/>
      <dgm:spPr/>
    </dgm:pt>
    <dgm:pt modelId="{2412AF7D-2440-4F09-8EBC-72694048DB1E}" type="pres">
      <dgm:prSet presAssocID="{BFB20C7B-1086-4F31-A091-B81FCCFBBD3A}" presName="bottomArc3" presStyleLbl="parChTrans1D1" presStyleIdx="17" presStyleCnt="26"/>
      <dgm:spPr/>
    </dgm:pt>
    <dgm:pt modelId="{A73FF37C-925F-4EC7-A5AB-105956082FCA}" type="pres">
      <dgm:prSet presAssocID="{BFB20C7B-1086-4F31-A091-B81FCCFBBD3A}" presName="topConnNode3" presStyleLbl="asst1" presStyleIdx="0" presStyleCnt="0"/>
      <dgm:spPr/>
    </dgm:pt>
    <dgm:pt modelId="{3491213D-E1A8-44CC-9ECF-C4207B159049}" type="pres">
      <dgm:prSet presAssocID="{BFB20C7B-1086-4F31-A091-B81FCCFBBD3A}" presName="hierChild6" presStyleCnt="0"/>
      <dgm:spPr/>
    </dgm:pt>
    <dgm:pt modelId="{ADA73BDD-2E92-498A-AB03-F2130509CDDF}" type="pres">
      <dgm:prSet presAssocID="{BFB20C7B-1086-4F31-A091-B81FCCFBBD3A}" presName="hierChild7" presStyleCnt="0"/>
      <dgm:spPr/>
    </dgm:pt>
    <dgm:pt modelId="{A167C05D-0F6A-415E-B4AE-5DA125BA0793}" type="pres">
      <dgm:prSet presAssocID="{46951BE2-66BA-4CC2-94BB-DE083D034742}" presName="Name101" presStyleLbl="parChTrans1D4" presStyleIdx="5" presStyleCnt="8"/>
      <dgm:spPr/>
    </dgm:pt>
    <dgm:pt modelId="{6C81BB5F-C33D-4810-82FA-E1315ED2B86A}" type="pres">
      <dgm:prSet presAssocID="{0EDD6D17-B451-437F-B8F3-F3F520C25B5F}" presName="hierRoot3" presStyleCnt="0">
        <dgm:presLayoutVars>
          <dgm:hierBranch val="init"/>
        </dgm:presLayoutVars>
      </dgm:prSet>
      <dgm:spPr/>
    </dgm:pt>
    <dgm:pt modelId="{5A8B9379-AEA7-4391-8D06-AE32603E2088}" type="pres">
      <dgm:prSet presAssocID="{0EDD6D17-B451-437F-B8F3-F3F520C25B5F}" presName="rootComposite3" presStyleCnt="0"/>
      <dgm:spPr/>
    </dgm:pt>
    <dgm:pt modelId="{C0073B73-75B5-4D78-8526-A5B6941E5D31}" type="pres">
      <dgm:prSet presAssocID="{0EDD6D17-B451-437F-B8F3-F3F520C25B5F}" presName="rootText3" presStyleLbl="alignAcc1" presStyleIdx="0" presStyleCnt="0">
        <dgm:presLayoutVars>
          <dgm:chPref val="3"/>
        </dgm:presLayoutVars>
      </dgm:prSet>
      <dgm:spPr/>
    </dgm:pt>
    <dgm:pt modelId="{34B5408E-C808-45C9-BBCB-F1F07E28D408}" type="pres">
      <dgm:prSet presAssocID="{0EDD6D17-B451-437F-B8F3-F3F520C25B5F}" presName="topArc3" presStyleLbl="parChTrans1D1" presStyleIdx="18" presStyleCnt="26"/>
      <dgm:spPr/>
    </dgm:pt>
    <dgm:pt modelId="{CD0BC95B-E84D-4F33-8AC0-20AF8EC6D75F}" type="pres">
      <dgm:prSet presAssocID="{0EDD6D17-B451-437F-B8F3-F3F520C25B5F}" presName="bottomArc3" presStyleLbl="parChTrans1D1" presStyleIdx="19" presStyleCnt="26"/>
      <dgm:spPr/>
    </dgm:pt>
    <dgm:pt modelId="{A07DE6F1-8EF4-458A-A773-D8A2BCF37136}" type="pres">
      <dgm:prSet presAssocID="{0EDD6D17-B451-437F-B8F3-F3F520C25B5F}" presName="topConnNode3" presStyleLbl="asst1" presStyleIdx="0" presStyleCnt="0"/>
      <dgm:spPr/>
    </dgm:pt>
    <dgm:pt modelId="{7CC9D028-77E4-40FA-B866-82C363459CE4}" type="pres">
      <dgm:prSet presAssocID="{0EDD6D17-B451-437F-B8F3-F3F520C25B5F}" presName="hierChild6" presStyleCnt="0"/>
      <dgm:spPr/>
    </dgm:pt>
    <dgm:pt modelId="{9A3FFD72-CFAA-48CD-9211-407805FF67D8}" type="pres">
      <dgm:prSet presAssocID="{0EDD6D17-B451-437F-B8F3-F3F520C25B5F}" presName="hierChild7" presStyleCnt="0"/>
      <dgm:spPr/>
    </dgm:pt>
    <dgm:pt modelId="{6B975D18-CB14-4A54-81B2-957E14D0E2A1}" type="pres">
      <dgm:prSet presAssocID="{1F7DEC53-84A3-45F2-BA11-D7FA656C8C48}" presName="Name101" presStyleLbl="parChTrans1D4" presStyleIdx="6" presStyleCnt="8"/>
      <dgm:spPr/>
    </dgm:pt>
    <dgm:pt modelId="{79DBF558-CCEF-49A3-8F7F-081B96A1C194}" type="pres">
      <dgm:prSet presAssocID="{4748967D-0E6C-4AC4-9DA2-DBBEAF759096}" presName="hierRoot3" presStyleCnt="0">
        <dgm:presLayoutVars>
          <dgm:hierBranch val="init"/>
        </dgm:presLayoutVars>
      </dgm:prSet>
      <dgm:spPr/>
    </dgm:pt>
    <dgm:pt modelId="{F8456256-F6B5-479F-BC41-9506C80A9AD5}" type="pres">
      <dgm:prSet presAssocID="{4748967D-0E6C-4AC4-9DA2-DBBEAF759096}" presName="rootComposite3" presStyleCnt="0"/>
      <dgm:spPr/>
    </dgm:pt>
    <dgm:pt modelId="{25132694-CC94-493B-81FD-008F0C4F5FBE}" type="pres">
      <dgm:prSet presAssocID="{4748967D-0E6C-4AC4-9DA2-DBBEAF759096}" presName="rootText3" presStyleLbl="alignAcc1" presStyleIdx="0" presStyleCnt="0">
        <dgm:presLayoutVars>
          <dgm:chPref val="3"/>
        </dgm:presLayoutVars>
      </dgm:prSet>
      <dgm:spPr/>
    </dgm:pt>
    <dgm:pt modelId="{40D884E9-9BFB-42F9-B280-96C4EAA2AF8A}" type="pres">
      <dgm:prSet presAssocID="{4748967D-0E6C-4AC4-9DA2-DBBEAF759096}" presName="topArc3" presStyleLbl="parChTrans1D1" presStyleIdx="20" presStyleCnt="26"/>
      <dgm:spPr/>
    </dgm:pt>
    <dgm:pt modelId="{2711ACD5-B794-47D3-9EB4-66D2202D67D0}" type="pres">
      <dgm:prSet presAssocID="{4748967D-0E6C-4AC4-9DA2-DBBEAF759096}" presName="bottomArc3" presStyleLbl="parChTrans1D1" presStyleIdx="21" presStyleCnt="26"/>
      <dgm:spPr/>
    </dgm:pt>
    <dgm:pt modelId="{64686878-2851-4D4C-8C13-4C182DF2429E}" type="pres">
      <dgm:prSet presAssocID="{4748967D-0E6C-4AC4-9DA2-DBBEAF759096}" presName="topConnNode3" presStyleLbl="asst1" presStyleIdx="0" presStyleCnt="0"/>
      <dgm:spPr/>
    </dgm:pt>
    <dgm:pt modelId="{0D8E91A5-BDDE-4C15-827A-3C99C8BA211D}" type="pres">
      <dgm:prSet presAssocID="{4748967D-0E6C-4AC4-9DA2-DBBEAF759096}" presName="hierChild6" presStyleCnt="0"/>
      <dgm:spPr/>
    </dgm:pt>
    <dgm:pt modelId="{F6C88A8C-24B1-4EC1-8F76-A9D0D6A5A990}" type="pres">
      <dgm:prSet presAssocID="{4748967D-0E6C-4AC4-9DA2-DBBEAF759096}" presName="hierChild7" presStyleCnt="0"/>
      <dgm:spPr/>
    </dgm:pt>
    <dgm:pt modelId="{9F2C2938-3755-4449-BFCE-3F26E490F693}" type="pres">
      <dgm:prSet presAssocID="{93C0EDE9-FE35-45A6-BE37-026DC74E9819}" presName="Name101" presStyleLbl="parChTrans1D4" presStyleIdx="7" presStyleCnt="8"/>
      <dgm:spPr/>
    </dgm:pt>
    <dgm:pt modelId="{34B1D16A-B4FD-4D4C-980A-C4203D0A7B96}" type="pres">
      <dgm:prSet presAssocID="{A10C9876-0BC3-4A83-B976-906D2F444FAD}" presName="hierRoot3" presStyleCnt="0">
        <dgm:presLayoutVars>
          <dgm:hierBranch val="init"/>
        </dgm:presLayoutVars>
      </dgm:prSet>
      <dgm:spPr/>
    </dgm:pt>
    <dgm:pt modelId="{90E804ED-656B-473F-8938-0BE6EFB737AD}" type="pres">
      <dgm:prSet presAssocID="{A10C9876-0BC3-4A83-B976-906D2F444FAD}" presName="rootComposite3" presStyleCnt="0"/>
      <dgm:spPr/>
    </dgm:pt>
    <dgm:pt modelId="{E08B3B39-8CB2-4C5A-B0EA-D1240FEE9BDD}" type="pres">
      <dgm:prSet presAssocID="{A10C9876-0BC3-4A83-B976-906D2F444FAD}" presName="rootText3" presStyleLbl="alignAcc1" presStyleIdx="0" presStyleCnt="0">
        <dgm:presLayoutVars>
          <dgm:chPref val="3"/>
        </dgm:presLayoutVars>
      </dgm:prSet>
      <dgm:spPr/>
    </dgm:pt>
    <dgm:pt modelId="{034EE91C-AAD4-40A5-A7BE-A8AD777EA719}" type="pres">
      <dgm:prSet presAssocID="{A10C9876-0BC3-4A83-B976-906D2F444FAD}" presName="topArc3" presStyleLbl="parChTrans1D1" presStyleIdx="22" presStyleCnt="26"/>
      <dgm:spPr/>
    </dgm:pt>
    <dgm:pt modelId="{78EB3AB4-EC8F-41F9-A2A4-76C8A6A39F88}" type="pres">
      <dgm:prSet presAssocID="{A10C9876-0BC3-4A83-B976-906D2F444FAD}" presName="bottomArc3" presStyleLbl="parChTrans1D1" presStyleIdx="23" presStyleCnt="26"/>
      <dgm:spPr/>
    </dgm:pt>
    <dgm:pt modelId="{B1E154A4-3266-4D75-A2AA-82EC6DE96A3E}" type="pres">
      <dgm:prSet presAssocID="{A10C9876-0BC3-4A83-B976-906D2F444FAD}" presName="topConnNode3" presStyleLbl="asst1" presStyleIdx="0" presStyleCnt="0"/>
      <dgm:spPr/>
    </dgm:pt>
    <dgm:pt modelId="{4A8929A3-8EA8-4A06-94A9-063E5012BE95}" type="pres">
      <dgm:prSet presAssocID="{A10C9876-0BC3-4A83-B976-906D2F444FAD}" presName="hierChild6" presStyleCnt="0"/>
      <dgm:spPr/>
    </dgm:pt>
    <dgm:pt modelId="{2C7F7D52-9658-474F-BC23-5900337F56E6}" type="pres">
      <dgm:prSet presAssocID="{A10C9876-0BC3-4A83-B976-906D2F444FAD}" presName="hierChild7" presStyleCnt="0"/>
      <dgm:spPr/>
    </dgm:pt>
    <dgm:pt modelId="{8FA5024E-20F1-4497-A03A-97FC12B3DED3}" type="pres">
      <dgm:prSet presAssocID="{320859DE-C1AB-4789-9B2A-8A49B2633CB7}" presName="Name101" presStyleLbl="parChTrans1D3" presStyleIdx="1" presStyleCnt="2"/>
      <dgm:spPr/>
    </dgm:pt>
    <dgm:pt modelId="{0123E487-C3D4-4A91-ACF1-404A90320E8C}" type="pres">
      <dgm:prSet presAssocID="{4A512B75-1874-4404-94EF-15C75A85A034}" presName="hierRoot3" presStyleCnt="0">
        <dgm:presLayoutVars>
          <dgm:hierBranch val="init"/>
        </dgm:presLayoutVars>
      </dgm:prSet>
      <dgm:spPr/>
    </dgm:pt>
    <dgm:pt modelId="{B373639F-995D-4693-8534-B645A3A759F2}" type="pres">
      <dgm:prSet presAssocID="{4A512B75-1874-4404-94EF-15C75A85A034}" presName="rootComposite3" presStyleCnt="0"/>
      <dgm:spPr/>
    </dgm:pt>
    <dgm:pt modelId="{C80986B9-2ABC-4017-8445-88A631A50694}" type="pres">
      <dgm:prSet presAssocID="{4A512B75-1874-4404-94EF-15C75A85A034}" presName="rootText3" presStyleLbl="alignAcc1" presStyleIdx="0" presStyleCnt="0">
        <dgm:presLayoutVars>
          <dgm:chPref val="3"/>
        </dgm:presLayoutVars>
      </dgm:prSet>
      <dgm:spPr/>
    </dgm:pt>
    <dgm:pt modelId="{B82CBF4E-C7D5-4DA1-87CF-6F1F7A4C21C6}" type="pres">
      <dgm:prSet presAssocID="{4A512B75-1874-4404-94EF-15C75A85A034}" presName="topArc3" presStyleLbl="parChTrans1D1" presStyleIdx="24" presStyleCnt="26"/>
      <dgm:spPr/>
    </dgm:pt>
    <dgm:pt modelId="{792C078A-AC9A-4E5A-8982-9F35ED797761}" type="pres">
      <dgm:prSet presAssocID="{4A512B75-1874-4404-94EF-15C75A85A034}" presName="bottomArc3" presStyleLbl="parChTrans1D1" presStyleIdx="25" presStyleCnt="26"/>
      <dgm:spPr/>
    </dgm:pt>
    <dgm:pt modelId="{50A07979-B7DA-4B5D-A20E-8A41A92D6DE0}" type="pres">
      <dgm:prSet presAssocID="{4A512B75-1874-4404-94EF-15C75A85A034}" presName="topConnNode3" presStyleLbl="asst1" presStyleIdx="0" presStyleCnt="0"/>
      <dgm:spPr/>
    </dgm:pt>
    <dgm:pt modelId="{FBEFC450-5638-49A4-9A53-028D016D52BC}" type="pres">
      <dgm:prSet presAssocID="{4A512B75-1874-4404-94EF-15C75A85A034}" presName="hierChild6" presStyleCnt="0"/>
      <dgm:spPr/>
    </dgm:pt>
    <dgm:pt modelId="{4390BE53-4520-488D-9EB0-455FB234B7DB}" type="pres">
      <dgm:prSet presAssocID="{4A512B75-1874-4404-94EF-15C75A85A034}" presName="hierChild7" presStyleCnt="0"/>
      <dgm:spPr/>
    </dgm:pt>
  </dgm:ptLst>
  <dgm:cxnLst>
    <dgm:cxn modelId="{E4A9C804-3FDD-4BE8-9394-9BE322855013}" type="presOf" srcId="{A10C9876-0BC3-4A83-B976-906D2F444FAD}" destId="{E08B3B39-8CB2-4C5A-B0EA-D1240FEE9BDD}" srcOrd="0" destOrd="0" presId="urn:microsoft.com/office/officeart/2008/layout/HalfCircleOrganizationChart"/>
    <dgm:cxn modelId="{50853605-422E-4500-918B-5DDF7A4034F8}" type="presOf" srcId="{0EDD6D17-B451-437F-B8F3-F3F520C25B5F}" destId="{C0073B73-75B5-4D78-8526-A5B6941E5D31}" srcOrd="0" destOrd="0" presId="urn:microsoft.com/office/officeart/2008/layout/HalfCircleOrganizationChart"/>
    <dgm:cxn modelId="{C5D14B06-FA8C-4B3B-97E7-160107CC2FED}" srcId="{03FF7819-BE68-4AC4-A6AB-7ADE12740AC5}" destId="{A10C9876-0BC3-4A83-B976-906D2F444FAD}" srcOrd="1" destOrd="0" parTransId="{93C0EDE9-FE35-45A6-BE37-026DC74E9819}" sibTransId="{0705DD1B-A021-410C-BBAE-032AF39AB219}"/>
    <dgm:cxn modelId="{8FF2F61B-4544-4F9D-9350-63E8A155CD51}" type="presOf" srcId="{7150156D-D53D-4843-AEC7-13F2D67F82BA}" destId="{AF2A736D-8008-4833-A33A-A7F830598A5F}" srcOrd="1" destOrd="0" presId="urn:microsoft.com/office/officeart/2008/layout/HalfCircleOrganizationChart"/>
    <dgm:cxn modelId="{4630621D-622E-478B-AFA6-962565D69B17}" type="presOf" srcId="{8DFC9E60-847E-47DB-93E7-F80DE1DAEAD4}" destId="{E49C0AAE-5B60-43EB-B5C3-4BABAC560D3B}" srcOrd="0" destOrd="0" presId="urn:microsoft.com/office/officeart/2008/layout/HalfCircleOrganizationChart"/>
    <dgm:cxn modelId="{6C3D6825-C6F1-4CA3-8342-5EE4B42EEB29}" type="presOf" srcId="{BFB20C7B-1086-4F31-A091-B81FCCFBBD3A}" destId="{1BCCC634-4149-4F59-8145-EEB1B7B47FCB}" srcOrd="0" destOrd="0" presId="urn:microsoft.com/office/officeart/2008/layout/HalfCircleOrganizationChart"/>
    <dgm:cxn modelId="{6C61D325-5285-4364-B221-26A437DCF769}" type="presOf" srcId="{4748967D-0E6C-4AC4-9DA2-DBBEAF759096}" destId="{25132694-CC94-493B-81FD-008F0C4F5FBE}" srcOrd="0" destOrd="0" presId="urn:microsoft.com/office/officeart/2008/layout/HalfCircleOrganizationChart"/>
    <dgm:cxn modelId="{127AE927-90E5-407C-A64F-199825E708DE}" type="presOf" srcId="{244C919B-C248-4684-901D-DA11E53C17B0}" destId="{85110E14-4815-4987-B2AA-5CCA5E6F8834}" srcOrd="0" destOrd="0" presId="urn:microsoft.com/office/officeart/2008/layout/HalfCircleOrganizationChart"/>
    <dgm:cxn modelId="{C25CD92F-0216-4A08-924E-98C6AD41275E}" type="presOf" srcId="{0EDD6D17-B451-437F-B8F3-F3F520C25B5F}" destId="{A07DE6F1-8EF4-458A-A773-D8A2BCF37136}" srcOrd="1" destOrd="0" presId="urn:microsoft.com/office/officeart/2008/layout/HalfCircleOrganizationChart"/>
    <dgm:cxn modelId="{D6509430-54E2-4D2B-8A78-3F5BE19EE8E0}" srcId="{244C919B-C248-4684-901D-DA11E53C17B0}" destId="{8DFC9E60-847E-47DB-93E7-F80DE1DAEAD4}" srcOrd="1" destOrd="0" parTransId="{E9488C9A-70C6-40DF-84E9-22870F8E0E12}" sibTransId="{4331E449-0720-49FC-B281-30C583D5142B}"/>
    <dgm:cxn modelId="{B5449034-2DEF-4BA8-939B-AD57995F0487}" type="presOf" srcId="{3967989C-CA51-4051-A5DC-854B8A342406}" destId="{7A761E66-A8DD-43FB-A5A8-4AD5DE5C458D}" srcOrd="1" destOrd="0" presId="urn:microsoft.com/office/officeart/2008/layout/HalfCircleOrganizationChart"/>
    <dgm:cxn modelId="{A831B239-B5A2-4F4C-B464-3C0294393345}" type="presOf" srcId="{93C0EDE9-FE35-45A6-BE37-026DC74E9819}" destId="{9F2C2938-3755-4449-BFCE-3F26E490F693}" srcOrd="0" destOrd="0" presId="urn:microsoft.com/office/officeart/2008/layout/HalfCircleOrganizationChart"/>
    <dgm:cxn modelId="{5811613A-9D35-403A-84A3-D963E194854B}" srcId="{BFB20C7B-1086-4F31-A091-B81FCCFBBD3A}" destId="{0EDD6D17-B451-437F-B8F3-F3F520C25B5F}" srcOrd="0" destOrd="0" parTransId="{46951BE2-66BA-4CC2-94BB-DE083D034742}" sibTransId="{BFAB699B-F4F8-4D4E-994C-BFAE48EC46C7}"/>
    <dgm:cxn modelId="{D99EBE3B-69A7-4EA0-A6CF-DCE6CB644679}" type="presOf" srcId="{3967989C-CA51-4051-A5DC-854B8A342406}" destId="{1CFC6F81-8D74-4F6F-BF67-36D8DD2A4131}" srcOrd="0" destOrd="0" presId="urn:microsoft.com/office/officeart/2008/layout/HalfCircleOrganizationChart"/>
    <dgm:cxn modelId="{3CC1175C-DF2A-457A-9CE6-BF198C8807A0}" type="presOf" srcId="{A10C9876-0BC3-4A83-B976-906D2F444FAD}" destId="{B1E154A4-3266-4D75-A2AA-82EC6DE96A3E}" srcOrd="1" destOrd="0" presId="urn:microsoft.com/office/officeart/2008/layout/HalfCircleOrganizationChart"/>
    <dgm:cxn modelId="{9F7ADC5E-806B-4E1F-A2C3-9C9348394C3D}" srcId="{F559D9E5-24C5-4DF5-BF64-DEFCE78137FB}" destId="{03FF7819-BE68-4AC4-A6AB-7ADE12740AC5}" srcOrd="1" destOrd="0" parTransId="{678F99D4-C1E3-4863-A349-A8E7EF230EE3}" sibTransId="{3B9628B5-1EF6-4C0E-BEFF-B9D5DE932703}"/>
    <dgm:cxn modelId="{08CA0143-8C8B-4412-BB86-6DADB0A2DC3D}" srcId="{B27C1BD5-BEC8-4AAE-A2BC-2E45662693F3}" destId="{244C919B-C248-4684-901D-DA11E53C17B0}" srcOrd="0" destOrd="0" parTransId="{7DD82804-B1B9-4B6E-9483-580012EA72FD}" sibTransId="{843FF52A-A4F1-4EBB-AF44-CF60B95D47AF}"/>
    <dgm:cxn modelId="{D83B2743-CADE-4F96-9841-2563AAE1A6C1}" type="presOf" srcId="{F559D9E5-24C5-4DF5-BF64-DEFCE78137FB}" destId="{D4398AAE-0631-4DEE-B579-23B89329D630}" srcOrd="1" destOrd="0" presId="urn:microsoft.com/office/officeart/2008/layout/HalfCircleOrganizationChart"/>
    <dgm:cxn modelId="{07C09C43-B2D1-4405-9BA0-EA340D7444BB}" type="presOf" srcId="{8A2CA726-2334-4DC1-8897-34D131A49AB9}" destId="{86274541-3080-4823-9D72-3816196D668B}" srcOrd="1" destOrd="0" presId="urn:microsoft.com/office/officeart/2008/layout/HalfCircleOrganizationChart"/>
    <dgm:cxn modelId="{1F709464-EF79-4F31-A2EA-1522241F52B9}" type="presOf" srcId="{678F99D4-C1E3-4863-A349-A8E7EF230EE3}" destId="{47FC70A1-D433-4DE9-A78C-01A3B503A502}" srcOrd="0" destOrd="0" presId="urn:microsoft.com/office/officeart/2008/layout/HalfCircleOrganizationChart"/>
    <dgm:cxn modelId="{BEDDC666-5D13-477E-8293-FFA437E32750}" type="presOf" srcId="{E0C4B174-8F53-4A14-923B-A0A1BEB119E8}" destId="{E034CDAB-9EB4-4123-A597-8F62399B25AB}" srcOrd="0" destOrd="0" presId="urn:microsoft.com/office/officeart/2008/layout/HalfCircleOrganizationChart"/>
    <dgm:cxn modelId="{BB790067-F93B-4148-9F8D-2B969C4D1A06}" type="presOf" srcId="{BFB20C7B-1086-4F31-A091-B81FCCFBBD3A}" destId="{A73FF37C-925F-4EC7-A5AB-105956082FCA}" srcOrd="1" destOrd="0" presId="urn:microsoft.com/office/officeart/2008/layout/HalfCircleOrganizationChart"/>
    <dgm:cxn modelId="{56562F4A-D933-411B-A6E5-4FCE611DADEB}" type="presOf" srcId="{E7725B31-7721-4DF1-804B-215D2E58A8F8}" destId="{A41AF539-04D9-49C6-8803-AF4D86B753E2}" srcOrd="1" destOrd="0" presId="urn:microsoft.com/office/officeart/2008/layout/HalfCircleOrganizationChart"/>
    <dgm:cxn modelId="{5121304B-815F-45B7-8734-60FE4F84CD86}" srcId="{8A2CA726-2334-4DC1-8897-34D131A49AB9}" destId="{BFB20C7B-1086-4F31-A091-B81FCCFBBD3A}" srcOrd="1" destOrd="0" parTransId="{9C2EE120-9826-433F-8C49-83F2DFEF0BFE}" sibTransId="{7E3B9711-265E-4DED-8552-FB494CA18D9A}"/>
    <dgm:cxn modelId="{EB4E956E-D8FE-496D-AF2C-5CAC58AE5007}" type="presOf" srcId="{FCAC6D49-9EAE-49A8-9908-79F1257EB907}" destId="{13044A8A-271D-4F33-A312-7572E7EA448E}" srcOrd="0" destOrd="0" presId="urn:microsoft.com/office/officeart/2008/layout/HalfCircleOrganizationChart"/>
    <dgm:cxn modelId="{4C4E0572-78E1-4277-B2F3-C8D163538308}" type="presOf" srcId="{8DFC9E60-847E-47DB-93E7-F80DE1DAEAD4}" destId="{6A8094C0-DE16-4794-9902-FFE60C5E8862}" srcOrd="1" destOrd="0" presId="urn:microsoft.com/office/officeart/2008/layout/HalfCircleOrganizationChart"/>
    <dgm:cxn modelId="{6F963C54-1318-42BC-9209-B2F46B013B27}" type="presOf" srcId="{51488FDF-8C60-4624-BC69-318BD22DAF46}" destId="{583367DC-710F-4E44-A19B-2A3624A741F4}" srcOrd="0" destOrd="0" presId="urn:microsoft.com/office/officeart/2008/layout/HalfCircleOrganizationChart"/>
    <dgm:cxn modelId="{C3376876-2DAE-495B-824D-6CD8654DB269}" type="presOf" srcId="{8A2CA726-2334-4DC1-8897-34D131A49AB9}" destId="{A253E2E0-21FA-4496-A017-E968500391AB}" srcOrd="0" destOrd="0" presId="urn:microsoft.com/office/officeart/2008/layout/HalfCircleOrganizationChart"/>
    <dgm:cxn modelId="{A7899457-DA7A-444F-9DFA-4CDABEB20399}" type="presOf" srcId="{E7725B31-7721-4DF1-804B-215D2E58A8F8}" destId="{0D988D1A-BD16-49A1-9F27-3D805A007EB0}" srcOrd="0" destOrd="0" presId="urn:microsoft.com/office/officeart/2008/layout/HalfCircleOrganizationChart"/>
    <dgm:cxn modelId="{3C26F577-685D-49F5-9AF8-2D91B7F0B7FF}" type="presOf" srcId="{03FF7819-BE68-4AC4-A6AB-7ADE12740AC5}" destId="{AF3A0427-C415-4C6E-A7E5-2F2A18D240FC}" srcOrd="1" destOrd="0" presId="urn:microsoft.com/office/officeart/2008/layout/HalfCircleOrganizationChart"/>
    <dgm:cxn modelId="{61E0238E-0CEA-464A-AC13-05F0D760F2CB}" type="presOf" srcId="{4A512B75-1874-4404-94EF-15C75A85A034}" destId="{C80986B9-2ABC-4017-8445-88A631A50694}" srcOrd="0" destOrd="0" presId="urn:microsoft.com/office/officeart/2008/layout/HalfCircleOrganizationChart"/>
    <dgm:cxn modelId="{06A0E38E-3C77-47B5-9AF4-FECA2A3182E4}" type="presOf" srcId="{7B5DE726-66C9-4772-9135-A652C2193BB1}" destId="{4DAAF667-3DCC-4870-A362-E0A8D3CE4915}" srcOrd="0" destOrd="0" presId="urn:microsoft.com/office/officeart/2008/layout/HalfCircleOrganizationChart"/>
    <dgm:cxn modelId="{8853E399-A104-4455-B5D4-422256D093D9}" srcId="{F559D9E5-24C5-4DF5-BF64-DEFCE78137FB}" destId="{E7725B31-7721-4DF1-804B-215D2E58A8F8}" srcOrd="0" destOrd="0" parTransId="{6B7E8307-1C47-4369-8727-2AF4B6BD62A4}" sibTransId="{9C3B0EA3-60F1-4C10-82BF-D8AC9821EF75}"/>
    <dgm:cxn modelId="{48453D9A-9210-4E86-862D-4E709D1562CC}" srcId="{8DFC9E60-847E-47DB-93E7-F80DE1DAEAD4}" destId="{4A512B75-1874-4404-94EF-15C75A85A034}" srcOrd="1" destOrd="0" parTransId="{320859DE-C1AB-4789-9B2A-8A49B2633CB7}" sibTransId="{407EB2FF-DE92-4299-B037-54D515E694B8}"/>
    <dgm:cxn modelId="{0CBDE29C-91D9-4503-83DD-CB4688EA7830}" type="presOf" srcId="{03FF7819-BE68-4AC4-A6AB-7ADE12740AC5}" destId="{CFA07170-95D7-4CC5-A76B-BE3EF4C535C2}" srcOrd="0" destOrd="0" presId="urn:microsoft.com/office/officeart/2008/layout/HalfCircleOrganizationChart"/>
    <dgm:cxn modelId="{AFF1509D-C0B8-4720-9E63-81E8A243D511}" type="presOf" srcId="{320859DE-C1AB-4789-9B2A-8A49B2633CB7}" destId="{8FA5024E-20F1-4497-A03A-97FC12B3DED3}" srcOrd="0" destOrd="0" presId="urn:microsoft.com/office/officeart/2008/layout/HalfCircleOrganizationChart"/>
    <dgm:cxn modelId="{8A7E669E-E24D-468E-BE23-1095E0106D32}" type="presOf" srcId="{1F7DEC53-84A3-45F2-BA11-D7FA656C8C48}" destId="{6B975D18-CB14-4A54-81B2-957E14D0E2A1}" srcOrd="0" destOrd="0" presId="urn:microsoft.com/office/officeart/2008/layout/HalfCircleOrganizationChart"/>
    <dgm:cxn modelId="{2F95E49F-2A99-47F6-8C1E-E12EC9BD8058}" type="presOf" srcId="{4A512B75-1874-4404-94EF-15C75A85A034}" destId="{50A07979-B7DA-4B5D-A20E-8A41A92D6DE0}" srcOrd="1" destOrd="0" presId="urn:microsoft.com/office/officeart/2008/layout/HalfCircleOrganizationChart"/>
    <dgm:cxn modelId="{83A58EA5-15F3-43A8-A9AE-05A32B7C6B47}" type="presOf" srcId="{F559D9E5-24C5-4DF5-BF64-DEFCE78137FB}" destId="{FF9C0B02-E7E1-4868-9E16-3308F6B672EF}" srcOrd="0" destOrd="0" presId="urn:microsoft.com/office/officeart/2008/layout/HalfCircleOrganizationChart"/>
    <dgm:cxn modelId="{FDACC1A5-4A92-412C-8BC4-AAD3FBD64CD7}" type="presOf" srcId="{E9488C9A-70C6-40DF-84E9-22870F8E0E12}" destId="{A9C4637D-49C4-40FA-9111-2FAC7A03D662}" srcOrd="0" destOrd="0" presId="urn:microsoft.com/office/officeart/2008/layout/HalfCircleOrganizationChart"/>
    <dgm:cxn modelId="{0696B7B5-F7F3-44EF-AFBC-C78989602AAC}" type="presOf" srcId="{244C919B-C248-4684-901D-DA11E53C17B0}" destId="{780C0AD3-E943-4781-A47F-4169ACCD3CFC}" srcOrd="1" destOrd="0" presId="urn:microsoft.com/office/officeart/2008/layout/HalfCircleOrganizationChart"/>
    <dgm:cxn modelId="{BBA6CCB6-DB96-40DE-AF3C-F5F37A142470}" srcId="{8DFC9E60-847E-47DB-93E7-F80DE1DAEAD4}" destId="{F559D9E5-24C5-4DF5-BF64-DEFCE78137FB}" srcOrd="0" destOrd="0" parTransId="{E0C4B174-8F53-4A14-923B-A0A1BEB119E8}" sibTransId="{FC8C5995-916B-4EF3-A41D-81F881410C73}"/>
    <dgm:cxn modelId="{17740BB7-04EF-47F9-9F4C-80564423E844}" type="presOf" srcId="{B27C1BD5-BEC8-4AAE-A2BC-2E45662693F3}" destId="{0C838D7E-FDA5-4DA5-9A2C-74951156570D}" srcOrd="0" destOrd="0" presId="urn:microsoft.com/office/officeart/2008/layout/HalfCircleOrganizationChart"/>
    <dgm:cxn modelId="{84740AD1-7606-48B8-B32B-917CFDEF976D}" type="presOf" srcId="{9C2EE120-9826-433F-8C49-83F2DFEF0BFE}" destId="{EBA87243-05D0-4D18-B072-60943891E5F9}" srcOrd="0" destOrd="0" presId="urn:microsoft.com/office/officeart/2008/layout/HalfCircleOrganizationChart"/>
    <dgm:cxn modelId="{602A2BDB-CC34-4C31-A9CF-7B8158AD8B9D}" srcId="{8A2CA726-2334-4DC1-8897-34D131A49AB9}" destId="{7150156D-D53D-4843-AEC7-13F2D67F82BA}" srcOrd="0" destOrd="0" parTransId="{51488FDF-8C60-4624-BC69-318BD22DAF46}" sibTransId="{FABB3E20-4DA0-44FD-898D-B7F5CACC58B6}"/>
    <dgm:cxn modelId="{7619ABDB-F20D-46BD-B426-0AF4475AC6F3}" type="presOf" srcId="{4748967D-0E6C-4AC4-9DA2-DBBEAF759096}" destId="{64686878-2851-4D4C-8C13-4C182DF2429E}" srcOrd="1" destOrd="0" presId="urn:microsoft.com/office/officeart/2008/layout/HalfCircleOrganizationChart"/>
    <dgm:cxn modelId="{1877B5DE-68DB-463E-A432-F11A3548CE87}" type="presOf" srcId="{46951BE2-66BA-4CC2-94BB-DE083D034742}" destId="{A167C05D-0F6A-415E-B4AE-5DA125BA0793}" srcOrd="0" destOrd="0" presId="urn:microsoft.com/office/officeart/2008/layout/HalfCircleOrganizationChart"/>
    <dgm:cxn modelId="{D9821DE6-6019-4FA3-B65B-6A2E777CF3DA}" srcId="{BFB20C7B-1086-4F31-A091-B81FCCFBBD3A}" destId="{4748967D-0E6C-4AC4-9DA2-DBBEAF759096}" srcOrd="1" destOrd="0" parTransId="{1F7DEC53-84A3-45F2-BA11-D7FA656C8C48}" sibTransId="{427A0EF6-09E6-40FC-B65A-7E18305253B2}"/>
    <dgm:cxn modelId="{F23350EB-9CD7-4193-A19E-102ACB309950}" type="presOf" srcId="{7150156D-D53D-4843-AEC7-13F2D67F82BA}" destId="{DEBCE3D6-185E-4F84-85D9-D953E133BC0C}" srcOrd="0" destOrd="0" presId="urn:microsoft.com/office/officeart/2008/layout/HalfCircleOrganizationChart"/>
    <dgm:cxn modelId="{5EBE39F3-6713-4997-9B8B-09F532AB62B1}" srcId="{03FF7819-BE68-4AC4-A6AB-7ADE12740AC5}" destId="{8A2CA726-2334-4DC1-8897-34D131A49AB9}" srcOrd="0" destOrd="0" parTransId="{7B5DE726-66C9-4772-9135-A652C2193BB1}" sibTransId="{EA11DA2D-A7AD-4D5E-BA61-FB94D056377B}"/>
    <dgm:cxn modelId="{B4F6B4F6-3F00-497E-B5F2-2DA714221765}" srcId="{244C919B-C248-4684-901D-DA11E53C17B0}" destId="{3967989C-CA51-4051-A5DC-854B8A342406}" srcOrd="0" destOrd="0" parTransId="{FCAC6D49-9EAE-49A8-9908-79F1257EB907}" sibTransId="{2A4A0108-25DA-42A8-8FF1-300F00BE54CF}"/>
    <dgm:cxn modelId="{7E561BFB-7BB5-4B9E-B1F6-20A3FABE2DAA}" type="presOf" srcId="{6B7E8307-1C47-4369-8727-2AF4B6BD62A4}" destId="{64ECE3D7-2802-4161-9C6C-7F6DF74023E2}" srcOrd="0" destOrd="0" presId="urn:microsoft.com/office/officeart/2008/layout/HalfCircleOrganizationChart"/>
    <dgm:cxn modelId="{DD055551-26C8-4282-81E9-B0C379461EB1}" type="presParOf" srcId="{0C838D7E-FDA5-4DA5-9A2C-74951156570D}" destId="{F52DFB56-29B4-403F-82B9-E8CB0E3B3EE5}" srcOrd="0" destOrd="0" presId="urn:microsoft.com/office/officeart/2008/layout/HalfCircleOrganizationChart"/>
    <dgm:cxn modelId="{4FDED4BD-7F84-472B-AB75-C65C94B2BE6E}" type="presParOf" srcId="{F52DFB56-29B4-403F-82B9-E8CB0E3B3EE5}" destId="{0032BCFC-30FF-434A-B5B1-0CB18BA42DCA}" srcOrd="0" destOrd="0" presId="urn:microsoft.com/office/officeart/2008/layout/HalfCircleOrganizationChart"/>
    <dgm:cxn modelId="{791C2E07-38DD-4991-A528-706576F19D59}" type="presParOf" srcId="{0032BCFC-30FF-434A-B5B1-0CB18BA42DCA}" destId="{85110E14-4815-4987-B2AA-5CCA5E6F8834}" srcOrd="0" destOrd="0" presId="urn:microsoft.com/office/officeart/2008/layout/HalfCircleOrganizationChart"/>
    <dgm:cxn modelId="{8B0CEA50-3069-4D0D-8AD8-B90EA944443D}" type="presParOf" srcId="{0032BCFC-30FF-434A-B5B1-0CB18BA42DCA}" destId="{589A28AD-7880-4A06-AB65-951FF252AA9E}" srcOrd="1" destOrd="0" presId="urn:microsoft.com/office/officeart/2008/layout/HalfCircleOrganizationChart"/>
    <dgm:cxn modelId="{CE2B148C-CDA1-4BFD-BAC8-9549F4DE99F8}" type="presParOf" srcId="{0032BCFC-30FF-434A-B5B1-0CB18BA42DCA}" destId="{55B2AD79-E62A-412C-8919-444B512F1E2A}" srcOrd="2" destOrd="0" presId="urn:microsoft.com/office/officeart/2008/layout/HalfCircleOrganizationChart"/>
    <dgm:cxn modelId="{F25D71E3-F03A-431E-9821-E13FC495E1F1}" type="presParOf" srcId="{0032BCFC-30FF-434A-B5B1-0CB18BA42DCA}" destId="{780C0AD3-E943-4781-A47F-4169ACCD3CFC}" srcOrd="3" destOrd="0" presId="urn:microsoft.com/office/officeart/2008/layout/HalfCircleOrganizationChart"/>
    <dgm:cxn modelId="{4D414975-2E61-4BE4-B5E9-0A67BB1975BA}" type="presParOf" srcId="{F52DFB56-29B4-403F-82B9-E8CB0E3B3EE5}" destId="{493935DC-2872-4827-8124-12A60A09FD11}" srcOrd="1" destOrd="0" presId="urn:microsoft.com/office/officeart/2008/layout/HalfCircleOrganizationChart"/>
    <dgm:cxn modelId="{CE03542F-D31C-48D1-A2BF-4066CB790B2A}" type="presParOf" srcId="{F52DFB56-29B4-403F-82B9-E8CB0E3B3EE5}" destId="{DD969885-EB18-438F-83FF-AA85A089CD08}" srcOrd="2" destOrd="0" presId="urn:microsoft.com/office/officeart/2008/layout/HalfCircleOrganizationChart"/>
    <dgm:cxn modelId="{3A660453-49F8-4F0A-AFD8-45F3C70F671B}" type="presParOf" srcId="{DD969885-EB18-438F-83FF-AA85A089CD08}" destId="{13044A8A-271D-4F33-A312-7572E7EA448E}" srcOrd="0" destOrd="0" presId="urn:microsoft.com/office/officeart/2008/layout/HalfCircleOrganizationChart"/>
    <dgm:cxn modelId="{EB1E3061-4D5A-49F0-BA0A-4DD2C18CD235}" type="presParOf" srcId="{DD969885-EB18-438F-83FF-AA85A089CD08}" destId="{E781E733-710A-4A62-8F75-3C431D8AD818}" srcOrd="1" destOrd="0" presId="urn:microsoft.com/office/officeart/2008/layout/HalfCircleOrganizationChart"/>
    <dgm:cxn modelId="{ABDB8D5E-AB00-4730-A3C2-F3ECA6FE0E4B}" type="presParOf" srcId="{E781E733-710A-4A62-8F75-3C431D8AD818}" destId="{51C8DBE6-7AF5-4E29-9586-1252884D9BBA}" srcOrd="0" destOrd="0" presId="urn:microsoft.com/office/officeart/2008/layout/HalfCircleOrganizationChart"/>
    <dgm:cxn modelId="{1FD7CE7E-3A64-44AB-A851-B49C44556F1A}" type="presParOf" srcId="{51C8DBE6-7AF5-4E29-9586-1252884D9BBA}" destId="{1CFC6F81-8D74-4F6F-BF67-36D8DD2A4131}" srcOrd="0" destOrd="0" presId="urn:microsoft.com/office/officeart/2008/layout/HalfCircleOrganizationChart"/>
    <dgm:cxn modelId="{D7A36DBD-E000-4A68-BD5C-66A41103F960}" type="presParOf" srcId="{51C8DBE6-7AF5-4E29-9586-1252884D9BBA}" destId="{DB828CA2-B61E-44F6-9C06-E8FEA7FE1CC1}" srcOrd="1" destOrd="0" presId="urn:microsoft.com/office/officeart/2008/layout/HalfCircleOrganizationChart"/>
    <dgm:cxn modelId="{ADCD3254-DA52-4901-BE99-BE682AAA2782}" type="presParOf" srcId="{51C8DBE6-7AF5-4E29-9586-1252884D9BBA}" destId="{1F40B296-5FCF-420F-B0A9-9D8AC18549A1}" srcOrd="2" destOrd="0" presId="urn:microsoft.com/office/officeart/2008/layout/HalfCircleOrganizationChart"/>
    <dgm:cxn modelId="{06836060-EBA9-4E4B-8BDA-6450A90C60A0}" type="presParOf" srcId="{51C8DBE6-7AF5-4E29-9586-1252884D9BBA}" destId="{7A761E66-A8DD-43FB-A5A8-4AD5DE5C458D}" srcOrd="3" destOrd="0" presId="urn:microsoft.com/office/officeart/2008/layout/HalfCircleOrganizationChart"/>
    <dgm:cxn modelId="{C294B62D-B092-4EB3-9278-F76408EFCDE4}" type="presParOf" srcId="{E781E733-710A-4A62-8F75-3C431D8AD818}" destId="{DAB0A3DF-4127-4101-A4DA-E3F914BE19DA}" srcOrd="1" destOrd="0" presId="urn:microsoft.com/office/officeart/2008/layout/HalfCircleOrganizationChart"/>
    <dgm:cxn modelId="{1F87AEF9-13FB-4C7F-8C7C-C4D57C0546CC}" type="presParOf" srcId="{E781E733-710A-4A62-8F75-3C431D8AD818}" destId="{D4431BE3-4BBC-479D-85F0-C36A74791881}" srcOrd="2" destOrd="0" presId="urn:microsoft.com/office/officeart/2008/layout/HalfCircleOrganizationChart"/>
    <dgm:cxn modelId="{62399E02-3A2D-409E-9762-A21058893D3C}" type="presParOf" srcId="{DD969885-EB18-438F-83FF-AA85A089CD08}" destId="{A9C4637D-49C4-40FA-9111-2FAC7A03D662}" srcOrd="2" destOrd="0" presId="urn:microsoft.com/office/officeart/2008/layout/HalfCircleOrganizationChart"/>
    <dgm:cxn modelId="{F04634A3-1ECA-4D09-AB92-325D123BB002}" type="presParOf" srcId="{DD969885-EB18-438F-83FF-AA85A089CD08}" destId="{96BB05E1-3932-4771-81A1-8D83D1F1D91C}" srcOrd="3" destOrd="0" presId="urn:microsoft.com/office/officeart/2008/layout/HalfCircleOrganizationChart"/>
    <dgm:cxn modelId="{370B6865-F19D-48BE-B1AD-8AC75348C68E}" type="presParOf" srcId="{96BB05E1-3932-4771-81A1-8D83D1F1D91C}" destId="{D8C5C7D9-3B3F-47E9-9B10-3B84DC665C72}" srcOrd="0" destOrd="0" presId="urn:microsoft.com/office/officeart/2008/layout/HalfCircleOrganizationChart"/>
    <dgm:cxn modelId="{58FF97F1-F034-45F0-BAA4-0EFA40A33DDD}" type="presParOf" srcId="{D8C5C7D9-3B3F-47E9-9B10-3B84DC665C72}" destId="{E49C0AAE-5B60-43EB-B5C3-4BABAC560D3B}" srcOrd="0" destOrd="0" presId="urn:microsoft.com/office/officeart/2008/layout/HalfCircleOrganizationChart"/>
    <dgm:cxn modelId="{FC177472-EFAA-442A-B1D7-F8963CA2DF92}" type="presParOf" srcId="{D8C5C7D9-3B3F-47E9-9B10-3B84DC665C72}" destId="{732E5885-B2FF-4597-9BC7-C26D460AA918}" srcOrd="1" destOrd="0" presId="urn:microsoft.com/office/officeart/2008/layout/HalfCircleOrganizationChart"/>
    <dgm:cxn modelId="{8345D048-41AE-426F-AAC8-678935EDA10E}" type="presParOf" srcId="{D8C5C7D9-3B3F-47E9-9B10-3B84DC665C72}" destId="{AE73CA3E-BC7B-4380-8E57-6CAA86F6CAE6}" srcOrd="2" destOrd="0" presId="urn:microsoft.com/office/officeart/2008/layout/HalfCircleOrganizationChart"/>
    <dgm:cxn modelId="{55E2BCD5-7C26-40B4-AC30-188FC47733EA}" type="presParOf" srcId="{D8C5C7D9-3B3F-47E9-9B10-3B84DC665C72}" destId="{6A8094C0-DE16-4794-9902-FFE60C5E8862}" srcOrd="3" destOrd="0" presId="urn:microsoft.com/office/officeart/2008/layout/HalfCircleOrganizationChart"/>
    <dgm:cxn modelId="{23622E03-BF42-4BA0-B34D-5E886583E4C5}" type="presParOf" srcId="{96BB05E1-3932-4771-81A1-8D83D1F1D91C}" destId="{DBB7F20A-AEEA-4F61-8B51-DA846F9996CB}" srcOrd="1" destOrd="0" presId="urn:microsoft.com/office/officeart/2008/layout/HalfCircleOrganizationChart"/>
    <dgm:cxn modelId="{20E7ABE2-041A-4037-9B25-03565EE9025D}" type="presParOf" srcId="{96BB05E1-3932-4771-81A1-8D83D1F1D91C}" destId="{21CEB93F-6ED3-4819-AB77-67E44164B645}" srcOrd="2" destOrd="0" presId="urn:microsoft.com/office/officeart/2008/layout/HalfCircleOrganizationChart"/>
    <dgm:cxn modelId="{41ECD1BB-D288-4535-82B7-8C2AF7881757}" type="presParOf" srcId="{21CEB93F-6ED3-4819-AB77-67E44164B645}" destId="{E034CDAB-9EB4-4123-A597-8F62399B25AB}" srcOrd="0" destOrd="0" presId="urn:microsoft.com/office/officeart/2008/layout/HalfCircleOrganizationChart"/>
    <dgm:cxn modelId="{6518BFB3-8D44-46A1-AA57-A2E7D0FF9266}" type="presParOf" srcId="{21CEB93F-6ED3-4819-AB77-67E44164B645}" destId="{E2294D8D-5F12-4A2E-BF97-F6F3933BA998}" srcOrd="1" destOrd="0" presId="urn:microsoft.com/office/officeart/2008/layout/HalfCircleOrganizationChart"/>
    <dgm:cxn modelId="{428EC123-C3D1-4392-BDBB-EE20B3D2F090}" type="presParOf" srcId="{E2294D8D-5F12-4A2E-BF97-F6F3933BA998}" destId="{BE0CF867-90C8-460C-A24B-58157704A7BF}" srcOrd="0" destOrd="0" presId="urn:microsoft.com/office/officeart/2008/layout/HalfCircleOrganizationChart"/>
    <dgm:cxn modelId="{A54FFF9D-23BC-41D6-8332-89E4CA30693A}" type="presParOf" srcId="{BE0CF867-90C8-460C-A24B-58157704A7BF}" destId="{FF9C0B02-E7E1-4868-9E16-3308F6B672EF}" srcOrd="0" destOrd="0" presId="urn:microsoft.com/office/officeart/2008/layout/HalfCircleOrganizationChart"/>
    <dgm:cxn modelId="{90918665-1767-4201-B660-05A13FF7A871}" type="presParOf" srcId="{BE0CF867-90C8-460C-A24B-58157704A7BF}" destId="{1319B498-1554-4366-8030-2D9C5CD9240E}" srcOrd="1" destOrd="0" presId="urn:microsoft.com/office/officeart/2008/layout/HalfCircleOrganizationChart"/>
    <dgm:cxn modelId="{1AEC6BFD-FAC9-4256-B953-EAE45CFAB5CD}" type="presParOf" srcId="{BE0CF867-90C8-460C-A24B-58157704A7BF}" destId="{7926553F-3556-49C0-8B8D-D9064E3343A1}" srcOrd="2" destOrd="0" presId="urn:microsoft.com/office/officeart/2008/layout/HalfCircleOrganizationChart"/>
    <dgm:cxn modelId="{694922EF-F7E7-4CB3-836C-D88B25959A61}" type="presParOf" srcId="{BE0CF867-90C8-460C-A24B-58157704A7BF}" destId="{D4398AAE-0631-4DEE-B579-23B89329D630}" srcOrd="3" destOrd="0" presId="urn:microsoft.com/office/officeart/2008/layout/HalfCircleOrganizationChart"/>
    <dgm:cxn modelId="{8F249F88-9B26-4BDB-98AC-2FE5DD3B77EE}" type="presParOf" srcId="{E2294D8D-5F12-4A2E-BF97-F6F3933BA998}" destId="{B29C865B-E29E-4A75-9990-E17AA4D792D3}" srcOrd="1" destOrd="0" presId="urn:microsoft.com/office/officeart/2008/layout/HalfCircleOrganizationChart"/>
    <dgm:cxn modelId="{A77122A1-2C3D-44AC-821E-6D92B0FF414B}" type="presParOf" srcId="{E2294D8D-5F12-4A2E-BF97-F6F3933BA998}" destId="{1746F3C3-358A-4179-9139-14E33EBCE35D}" srcOrd="2" destOrd="0" presId="urn:microsoft.com/office/officeart/2008/layout/HalfCircleOrganizationChart"/>
    <dgm:cxn modelId="{FE7FD289-6DDD-472D-9C87-42703341AF52}" type="presParOf" srcId="{1746F3C3-358A-4179-9139-14E33EBCE35D}" destId="{64ECE3D7-2802-4161-9C6C-7F6DF74023E2}" srcOrd="0" destOrd="0" presId="urn:microsoft.com/office/officeart/2008/layout/HalfCircleOrganizationChart"/>
    <dgm:cxn modelId="{03C93D2E-07CF-4FCB-8678-B5302DD9DA27}" type="presParOf" srcId="{1746F3C3-358A-4179-9139-14E33EBCE35D}" destId="{91EBB3FC-BB26-4129-B8A0-B0CAE42899D6}" srcOrd="1" destOrd="0" presId="urn:microsoft.com/office/officeart/2008/layout/HalfCircleOrganizationChart"/>
    <dgm:cxn modelId="{CF78FA67-8FEF-4C14-965F-A69E70591FCA}" type="presParOf" srcId="{91EBB3FC-BB26-4129-B8A0-B0CAE42899D6}" destId="{B79AC83E-8FBD-43F6-B9E8-1A6B8837EE35}" srcOrd="0" destOrd="0" presId="urn:microsoft.com/office/officeart/2008/layout/HalfCircleOrganizationChart"/>
    <dgm:cxn modelId="{696C7ADF-704B-410D-8E8A-C3D9428F1B72}" type="presParOf" srcId="{B79AC83E-8FBD-43F6-B9E8-1A6B8837EE35}" destId="{0D988D1A-BD16-49A1-9F27-3D805A007EB0}" srcOrd="0" destOrd="0" presId="urn:microsoft.com/office/officeart/2008/layout/HalfCircleOrganizationChart"/>
    <dgm:cxn modelId="{8DB1DF5E-447B-4A51-A2B8-8A8E359D8E58}" type="presParOf" srcId="{B79AC83E-8FBD-43F6-B9E8-1A6B8837EE35}" destId="{915EDD1D-F36B-4DA9-8AFA-F44796E39C1E}" srcOrd="1" destOrd="0" presId="urn:microsoft.com/office/officeart/2008/layout/HalfCircleOrganizationChart"/>
    <dgm:cxn modelId="{AF149505-FDFF-4F69-AF44-0C2285CC44DA}" type="presParOf" srcId="{B79AC83E-8FBD-43F6-B9E8-1A6B8837EE35}" destId="{2C3A352C-96BF-4270-B360-D4AD1ED091FE}" srcOrd="2" destOrd="0" presId="urn:microsoft.com/office/officeart/2008/layout/HalfCircleOrganizationChart"/>
    <dgm:cxn modelId="{E8B78F68-ECF0-41B1-A57E-0BF835982FBB}" type="presParOf" srcId="{B79AC83E-8FBD-43F6-B9E8-1A6B8837EE35}" destId="{A41AF539-04D9-49C6-8803-AF4D86B753E2}" srcOrd="3" destOrd="0" presId="urn:microsoft.com/office/officeart/2008/layout/HalfCircleOrganizationChart"/>
    <dgm:cxn modelId="{7384A577-5307-4E7F-9437-2592D1CEB948}" type="presParOf" srcId="{91EBB3FC-BB26-4129-B8A0-B0CAE42899D6}" destId="{1B036ECA-7CF1-437B-9AE0-9BC570243905}" srcOrd="1" destOrd="0" presId="urn:microsoft.com/office/officeart/2008/layout/HalfCircleOrganizationChart"/>
    <dgm:cxn modelId="{527D19C6-89B4-4F06-B57F-240E6311DD8C}" type="presParOf" srcId="{91EBB3FC-BB26-4129-B8A0-B0CAE42899D6}" destId="{A5E84FD4-ACE1-4E35-A462-05564973AD2C}" srcOrd="2" destOrd="0" presId="urn:microsoft.com/office/officeart/2008/layout/HalfCircleOrganizationChart"/>
    <dgm:cxn modelId="{FF6EDF3A-EBC2-481D-BADF-9449D59911CE}" type="presParOf" srcId="{1746F3C3-358A-4179-9139-14E33EBCE35D}" destId="{47FC70A1-D433-4DE9-A78C-01A3B503A502}" srcOrd="2" destOrd="0" presId="urn:microsoft.com/office/officeart/2008/layout/HalfCircleOrganizationChart"/>
    <dgm:cxn modelId="{D353CFC9-2032-40BD-94EA-4B1C06FD5F26}" type="presParOf" srcId="{1746F3C3-358A-4179-9139-14E33EBCE35D}" destId="{BD980BC6-451E-4682-8070-69D7DFB037D2}" srcOrd="3" destOrd="0" presId="urn:microsoft.com/office/officeart/2008/layout/HalfCircleOrganizationChart"/>
    <dgm:cxn modelId="{80BA5A5C-031F-40C1-B0FE-7515CDB9D89E}" type="presParOf" srcId="{BD980BC6-451E-4682-8070-69D7DFB037D2}" destId="{2468578A-5385-406B-94AE-336D5E7315BA}" srcOrd="0" destOrd="0" presId="urn:microsoft.com/office/officeart/2008/layout/HalfCircleOrganizationChart"/>
    <dgm:cxn modelId="{D1D3C957-8A51-4107-BA03-B6E326225AFC}" type="presParOf" srcId="{2468578A-5385-406B-94AE-336D5E7315BA}" destId="{CFA07170-95D7-4CC5-A76B-BE3EF4C535C2}" srcOrd="0" destOrd="0" presId="urn:microsoft.com/office/officeart/2008/layout/HalfCircleOrganizationChart"/>
    <dgm:cxn modelId="{91D20AEE-6D6F-4F44-A3EE-3E17913273A5}" type="presParOf" srcId="{2468578A-5385-406B-94AE-336D5E7315BA}" destId="{ABCF29EC-1AD5-4020-9C1C-8DECBEB733EA}" srcOrd="1" destOrd="0" presId="urn:microsoft.com/office/officeart/2008/layout/HalfCircleOrganizationChart"/>
    <dgm:cxn modelId="{C90E33BF-F87B-40E5-8A99-419F634097F6}" type="presParOf" srcId="{2468578A-5385-406B-94AE-336D5E7315BA}" destId="{4B1A85BD-70B9-4F0E-9387-5F649FE76AB4}" srcOrd="2" destOrd="0" presId="urn:microsoft.com/office/officeart/2008/layout/HalfCircleOrganizationChart"/>
    <dgm:cxn modelId="{115EABE0-2361-4F3E-93DB-289E5943E5F0}" type="presParOf" srcId="{2468578A-5385-406B-94AE-336D5E7315BA}" destId="{AF3A0427-C415-4C6E-A7E5-2F2A18D240FC}" srcOrd="3" destOrd="0" presId="urn:microsoft.com/office/officeart/2008/layout/HalfCircleOrganizationChart"/>
    <dgm:cxn modelId="{9AC00F26-2186-42E0-9CFE-97246FB02279}" type="presParOf" srcId="{BD980BC6-451E-4682-8070-69D7DFB037D2}" destId="{029D1F2D-FA7C-420D-969E-BF5E3DB0175B}" srcOrd="1" destOrd="0" presId="urn:microsoft.com/office/officeart/2008/layout/HalfCircleOrganizationChart"/>
    <dgm:cxn modelId="{A3A783BF-CB31-45B6-B8F4-5BBEE80B4663}" type="presParOf" srcId="{BD980BC6-451E-4682-8070-69D7DFB037D2}" destId="{E5AC53CD-9739-4E5D-8552-CC1C9D42629F}" srcOrd="2" destOrd="0" presId="urn:microsoft.com/office/officeart/2008/layout/HalfCircleOrganizationChart"/>
    <dgm:cxn modelId="{0E75923D-9288-4E15-B074-4B3879C4D697}" type="presParOf" srcId="{E5AC53CD-9739-4E5D-8552-CC1C9D42629F}" destId="{4DAAF667-3DCC-4870-A362-E0A8D3CE4915}" srcOrd="0" destOrd="0" presId="urn:microsoft.com/office/officeart/2008/layout/HalfCircleOrganizationChart"/>
    <dgm:cxn modelId="{28F929B9-5996-4D83-8837-FCC5A545C3FF}" type="presParOf" srcId="{E5AC53CD-9739-4E5D-8552-CC1C9D42629F}" destId="{915BBB00-2F74-42A8-8BF1-E784C09997F1}" srcOrd="1" destOrd="0" presId="urn:microsoft.com/office/officeart/2008/layout/HalfCircleOrganizationChart"/>
    <dgm:cxn modelId="{F7269A8B-3192-4FA4-B255-A257A94520DF}" type="presParOf" srcId="{915BBB00-2F74-42A8-8BF1-E784C09997F1}" destId="{9B2C7423-BAE0-4FDA-A99F-20EAD8677B2A}" srcOrd="0" destOrd="0" presId="urn:microsoft.com/office/officeart/2008/layout/HalfCircleOrganizationChart"/>
    <dgm:cxn modelId="{87925D1E-996F-42CA-A7E8-E875E4703289}" type="presParOf" srcId="{9B2C7423-BAE0-4FDA-A99F-20EAD8677B2A}" destId="{A253E2E0-21FA-4496-A017-E968500391AB}" srcOrd="0" destOrd="0" presId="urn:microsoft.com/office/officeart/2008/layout/HalfCircleOrganizationChart"/>
    <dgm:cxn modelId="{AE1F9B53-1ED0-4CC9-8780-30BA7BC5AC4A}" type="presParOf" srcId="{9B2C7423-BAE0-4FDA-A99F-20EAD8677B2A}" destId="{CF9A48CD-7AA6-4909-989E-9B9128C1C5F0}" srcOrd="1" destOrd="0" presId="urn:microsoft.com/office/officeart/2008/layout/HalfCircleOrganizationChart"/>
    <dgm:cxn modelId="{123D9F5B-4481-4877-99D6-63BB857B7FAC}" type="presParOf" srcId="{9B2C7423-BAE0-4FDA-A99F-20EAD8677B2A}" destId="{9AD18A05-3F7D-4CDA-81CE-569B0350594D}" srcOrd="2" destOrd="0" presId="urn:microsoft.com/office/officeart/2008/layout/HalfCircleOrganizationChart"/>
    <dgm:cxn modelId="{C24AAE28-CFA2-479D-901A-ADE30F4C0582}" type="presParOf" srcId="{9B2C7423-BAE0-4FDA-A99F-20EAD8677B2A}" destId="{86274541-3080-4823-9D72-3816196D668B}" srcOrd="3" destOrd="0" presId="urn:microsoft.com/office/officeart/2008/layout/HalfCircleOrganizationChart"/>
    <dgm:cxn modelId="{4E8041B7-E4C3-49DA-80C0-F901457694C7}" type="presParOf" srcId="{915BBB00-2F74-42A8-8BF1-E784C09997F1}" destId="{175C7C32-F253-448F-A57A-B8EE314799B3}" srcOrd="1" destOrd="0" presId="urn:microsoft.com/office/officeart/2008/layout/HalfCircleOrganizationChart"/>
    <dgm:cxn modelId="{F0DFB94F-0BD6-405B-9F38-E1271EC646AB}" type="presParOf" srcId="{915BBB00-2F74-42A8-8BF1-E784C09997F1}" destId="{5774A75D-38A3-4605-B69E-E4F8AC1B2009}" srcOrd="2" destOrd="0" presId="urn:microsoft.com/office/officeart/2008/layout/HalfCircleOrganizationChart"/>
    <dgm:cxn modelId="{0D8E026D-A4B7-4343-A1BC-8020C5AD23B6}" type="presParOf" srcId="{5774A75D-38A3-4605-B69E-E4F8AC1B2009}" destId="{583367DC-710F-4E44-A19B-2A3624A741F4}" srcOrd="0" destOrd="0" presId="urn:microsoft.com/office/officeart/2008/layout/HalfCircleOrganizationChart"/>
    <dgm:cxn modelId="{35D67BA7-DA00-4650-BCB2-F7F95A66FF82}" type="presParOf" srcId="{5774A75D-38A3-4605-B69E-E4F8AC1B2009}" destId="{CACFBBAE-FEF8-4FD4-A169-CC5EB8ADBC81}" srcOrd="1" destOrd="0" presId="urn:microsoft.com/office/officeart/2008/layout/HalfCircleOrganizationChart"/>
    <dgm:cxn modelId="{61F7D82B-7337-4447-96D9-A9051F198402}" type="presParOf" srcId="{CACFBBAE-FEF8-4FD4-A169-CC5EB8ADBC81}" destId="{2488A85F-6B55-4841-A28F-1B50BB1EEA21}" srcOrd="0" destOrd="0" presId="urn:microsoft.com/office/officeart/2008/layout/HalfCircleOrganizationChart"/>
    <dgm:cxn modelId="{B819DA4B-8563-40B4-A4FB-9D621D4A9E5F}" type="presParOf" srcId="{2488A85F-6B55-4841-A28F-1B50BB1EEA21}" destId="{DEBCE3D6-185E-4F84-85D9-D953E133BC0C}" srcOrd="0" destOrd="0" presId="urn:microsoft.com/office/officeart/2008/layout/HalfCircleOrganizationChart"/>
    <dgm:cxn modelId="{699BF44B-3716-4FC8-ABBD-9EA06E9DB26F}" type="presParOf" srcId="{2488A85F-6B55-4841-A28F-1B50BB1EEA21}" destId="{8C8A465B-D3E0-4D28-A6DF-A36628E816A4}" srcOrd="1" destOrd="0" presId="urn:microsoft.com/office/officeart/2008/layout/HalfCircleOrganizationChart"/>
    <dgm:cxn modelId="{587D34E8-8522-46B1-A4AA-ACE7A75816BE}" type="presParOf" srcId="{2488A85F-6B55-4841-A28F-1B50BB1EEA21}" destId="{9B09E813-43AA-4105-B507-EEA0C78C858C}" srcOrd="2" destOrd="0" presId="urn:microsoft.com/office/officeart/2008/layout/HalfCircleOrganizationChart"/>
    <dgm:cxn modelId="{635CB854-BEA9-4CBD-8EC3-4095FC847079}" type="presParOf" srcId="{2488A85F-6B55-4841-A28F-1B50BB1EEA21}" destId="{AF2A736D-8008-4833-A33A-A7F830598A5F}" srcOrd="3" destOrd="0" presId="urn:microsoft.com/office/officeart/2008/layout/HalfCircleOrganizationChart"/>
    <dgm:cxn modelId="{E5765BB4-7996-46BD-A042-7309E796B370}" type="presParOf" srcId="{CACFBBAE-FEF8-4FD4-A169-CC5EB8ADBC81}" destId="{692EF5B3-73A7-4D63-85B5-BBFFEB1AE986}" srcOrd="1" destOrd="0" presId="urn:microsoft.com/office/officeart/2008/layout/HalfCircleOrganizationChart"/>
    <dgm:cxn modelId="{8538E04E-4537-42EC-AF2C-2D850D1587A9}" type="presParOf" srcId="{CACFBBAE-FEF8-4FD4-A169-CC5EB8ADBC81}" destId="{B1EDE5B3-E658-4872-99F8-3BFD9E9FB0AF}" srcOrd="2" destOrd="0" presId="urn:microsoft.com/office/officeart/2008/layout/HalfCircleOrganizationChart"/>
    <dgm:cxn modelId="{88AEA890-34FA-48DA-8C7A-936CC7641279}" type="presParOf" srcId="{5774A75D-38A3-4605-B69E-E4F8AC1B2009}" destId="{EBA87243-05D0-4D18-B072-60943891E5F9}" srcOrd="2" destOrd="0" presId="urn:microsoft.com/office/officeart/2008/layout/HalfCircleOrganizationChart"/>
    <dgm:cxn modelId="{526DABE2-E031-472C-90F1-C1A662F44764}" type="presParOf" srcId="{5774A75D-38A3-4605-B69E-E4F8AC1B2009}" destId="{B595E434-D234-42DE-AE2F-7F0C30D76C1F}" srcOrd="3" destOrd="0" presId="urn:microsoft.com/office/officeart/2008/layout/HalfCircleOrganizationChart"/>
    <dgm:cxn modelId="{8AB455BE-8A60-4FD4-A2BE-2B8F40326E3F}" type="presParOf" srcId="{B595E434-D234-42DE-AE2F-7F0C30D76C1F}" destId="{65E4A43C-A703-4262-9240-1EF614D069CF}" srcOrd="0" destOrd="0" presId="urn:microsoft.com/office/officeart/2008/layout/HalfCircleOrganizationChart"/>
    <dgm:cxn modelId="{1172B165-0E05-4467-866E-3B480BFB2F71}" type="presParOf" srcId="{65E4A43C-A703-4262-9240-1EF614D069CF}" destId="{1BCCC634-4149-4F59-8145-EEB1B7B47FCB}" srcOrd="0" destOrd="0" presId="urn:microsoft.com/office/officeart/2008/layout/HalfCircleOrganizationChart"/>
    <dgm:cxn modelId="{9F57F491-0372-48A4-976D-C2F692213A4A}" type="presParOf" srcId="{65E4A43C-A703-4262-9240-1EF614D069CF}" destId="{D5E7C8A8-D109-42DC-9454-464BAB4A0215}" srcOrd="1" destOrd="0" presId="urn:microsoft.com/office/officeart/2008/layout/HalfCircleOrganizationChart"/>
    <dgm:cxn modelId="{C441860E-5DA3-4FA7-8858-C19232DA1A32}" type="presParOf" srcId="{65E4A43C-A703-4262-9240-1EF614D069CF}" destId="{2412AF7D-2440-4F09-8EBC-72694048DB1E}" srcOrd="2" destOrd="0" presId="urn:microsoft.com/office/officeart/2008/layout/HalfCircleOrganizationChart"/>
    <dgm:cxn modelId="{75557783-B181-4CE8-97D4-5F803F5BF2DB}" type="presParOf" srcId="{65E4A43C-A703-4262-9240-1EF614D069CF}" destId="{A73FF37C-925F-4EC7-A5AB-105956082FCA}" srcOrd="3" destOrd="0" presId="urn:microsoft.com/office/officeart/2008/layout/HalfCircleOrganizationChart"/>
    <dgm:cxn modelId="{1B47AC0D-E261-41C0-AF7C-86EB83F1E701}" type="presParOf" srcId="{B595E434-D234-42DE-AE2F-7F0C30D76C1F}" destId="{3491213D-E1A8-44CC-9ECF-C4207B159049}" srcOrd="1" destOrd="0" presId="urn:microsoft.com/office/officeart/2008/layout/HalfCircleOrganizationChart"/>
    <dgm:cxn modelId="{B6F18A7C-A1CD-43C4-9E7E-97A1302F2381}" type="presParOf" srcId="{B595E434-D234-42DE-AE2F-7F0C30D76C1F}" destId="{ADA73BDD-2E92-498A-AB03-F2130509CDDF}" srcOrd="2" destOrd="0" presId="urn:microsoft.com/office/officeart/2008/layout/HalfCircleOrganizationChart"/>
    <dgm:cxn modelId="{72F5FB6A-5C36-4A18-A5E7-D0AA8094D6D5}" type="presParOf" srcId="{ADA73BDD-2E92-498A-AB03-F2130509CDDF}" destId="{A167C05D-0F6A-415E-B4AE-5DA125BA0793}" srcOrd="0" destOrd="0" presId="urn:microsoft.com/office/officeart/2008/layout/HalfCircleOrganizationChart"/>
    <dgm:cxn modelId="{9545610A-F300-4B04-9129-F5527BD31551}" type="presParOf" srcId="{ADA73BDD-2E92-498A-AB03-F2130509CDDF}" destId="{6C81BB5F-C33D-4810-82FA-E1315ED2B86A}" srcOrd="1" destOrd="0" presId="urn:microsoft.com/office/officeart/2008/layout/HalfCircleOrganizationChart"/>
    <dgm:cxn modelId="{861CBB06-87A5-4EFD-84BD-07AC2D789E31}" type="presParOf" srcId="{6C81BB5F-C33D-4810-82FA-E1315ED2B86A}" destId="{5A8B9379-AEA7-4391-8D06-AE32603E2088}" srcOrd="0" destOrd="0" presId="urn:microsoft.com/office/officeart/2008/layout/HalfCircleOrganizationChart"/>
    <dgm:cxn modelId="{4446A8EE-960F-4EE7-88B4-E92317C64FD8}" type="presParOf" srcId="{5A8B9379-AEA7-4391-8D06-AE32603E2088}" destId="{C0073B73-75B5-4D78-8526-A5B6941E5D31}" srcOrd="0" destOrd="0" presId="urn:microsoft.com/office/officeart/2008/layout/HalfCircleOrganizationChart"/>
    <dgm:cxn modelId="{434E9600-E453-43DE-BFC7-F5F6EEAE855B}" type="presParOf" srcId="{5A8B9379-AEA7-4391-8D06-AE32603E2088}" destId="{34B5408E-C808-45C9-BBCB-F1F07E28D408}" srcOrd="1" destOrd="0" presId="urn:microsoft.com/office/officeart/2008/layout/HalfCircleOrganizationChart"/>
    <dgm:cxn modelId="{CA1BF636-89EF-4F02-9E14-7D9D08277240}" type="presParOf" srcId="{5A8B9379-AEA7-4391-8D06-AE32603E2088}" destId="{CD0BC95B-E84D-4F33-8AC0-20AF8EC6D75F}" srcOrd="2" destOrd="0" presId="urn:microsoft.com/office/officeart/2008/layout/HalfCircleOrganizationChart"/>
    <dgm:cxn modelId="{5FE9DD6E-45A2-4E1B-B8B6-933B25E131CD}" type="presParOf" srcId="{5A8B9379-AEA7-4391-8D06-AE32603E2088}" destId="{A07DE6F1-8EF4-458A-A773-D8A2BCF37136}" srcOrd="3" destOrd="0" presId="urn:microsoft.com/office/officeart/2008/layout/HalfCircleOrganizationChart"/>
    <dgm:cxn modelId="{D452AA3F-8A81-44FB-B0B2-1BCF742F5120}" type="presParOf" srcId="{6C81BB5F-C33D-4810-82FA-E1315ED2B86A}" destId="{7CC9D028-77E4-40FA-B866-82C363459CE4}" srcOrd="1" destOrd="0" presId="urn:microsoft.com/office/officeart/2008/layout/HalfCircleOrganizationChart"/>
    <dgm:cxn modelId="{2DC56C72-16DD-40CC-98D1-AE738D28A726}" type="presParOf" srcId="{6C81BB5F-C33D-4810-82FA-E1315ED2B86A}" destId="{9A3FFD72-CFAA-48CD-9211-407805FF67D8}" srcOrd="2" destOrd="0" presId="urn:microsoft.com/office/officeart/2008/layout/HalfCircleOrganizationChart"/>
    <dgm:cxn modelId="{279535AF-DD1C-4F9D-B556-9AB2EEB55C9C}" type="presParOf" srcId="{ADA73BDD-2E92-498A-AB03-F2130509CDDF}" destId="{6B975D18-CB14-4A54-81B2-957E14D0E2A1}" srcOrd="2" destOrd="0" presId="urn:microsoft.com/office/officeart/2008/layout/HalfCircleOrganizationChart"/>
    <dgm:cxn modelId="{DBC18F2E-5C6B-4F26-AC0A-7DEE8C3B0BD4}" type="presParOf" srcId="{ADA73BDD-2E92-498A-AB03-F2130509CDDF}" destId="{79DBF558-CCEF-49A3-8F7F-081B96A1C194}" srcOrd="3" destOrd="0" presId="urn:microsoft.com/office/officeart/2008/layout/HalfCircleOrganizationChart"/>
    <dgm:cxn modelId="{BE766F69-458E-4770-9335-3900C0391432}" type="presParOf" srcId="{79DBF558-CCEF-49A3-8F7F-081B96A1C194}" destId="{F8456256-F6B5-479F-BC41-9506C80A9AD5}" srcOrd="0" destOrd="0" presId="urn:microsoft.com/office/officeart/2008/layout/HalfCircleOrganizationChart"/>
    <dgm:cxn modelId="{1E0F1DDC-929D-42A3-854C-13C7B708F391}" type="presParOf" srcId="{F8456256-F6B5-479F-BC41-9506C80A9AD5}" destId="{25132694-CC94-493B-81FD-008F0C4F5FBE}" srcOrd="0" destOrd="0" presId="urn:microsoft.com/office/officeart/2008/layout/HalfCircleOrganizationChart"/>
    <dgm:cxn modelId="{C9A8CB7C-FF70-44D0-AF94-AC70A5846B5C}" type="presParOf" srcId="{F8456256-F6B5-479F-BC41-9506C80A9AD5}" destId="{40D884E9-9BFB-42F9-B280-96C4EAA2AF8A}" srcOrd="1" destOrd="0" presId="urn:microsoft.com/office/officeart/2008/layout/HalfCircleOrganizationChart"/>
    <dgm:cxn modelId="{54A4A561-68C5-41D4-9826-D9A5B3A3A3BF}" type="presParOf" srcId="{F8456256-F6B5-479F-BC41-9506C80A9AD5}" destId="{2711ACD5-B794-47D3-9EB4-66D2202D67D0}" srcOrd="2" destOrd="0" presId="urn:microsoft.com/office/officeart/2008/layout/HalfCircleOrganizationChart"/>
    <dgm:cxn modelId="{8267C3E8-50A1-4DD1-96C1-9280CF5BB70B}" type="presParOf" srcId="{F8456256-F6B5-479F-BC41-9506C80A9AD5}" destId="{64686878-2851-4D4C-8C13-4C182DF2429E}" srcOrd="3" destOrd="0" presId="urn:microsoft.com/office/officeart/2008/layout/HalfCircleOrganizationChart"/>
    <dgm:cxn modelId="{577FCC80-B9D7-4BD7-9843-A49E61DB9B04}" type="presParOf" srcId="{79DBF558-CCEF-49A3-8F7F-081B96A1C194}" destId="{0D8E91A5-BDDE-4C15-827A-3C99C8BA211D}" srcOrd="1" destOrd="0" presId="urn:microsoft.com/office/officeart/2008/layout/HalfCircleOrganizationChart"/>
    <dgm:cxn modelId="{E51717E2-2907-45FD-8998-EDC72E98E5E4}" type="presParOf" srcId="{79DBF558-CCEF-49A3-8F7F-081B96A1C194}" destId="{F6C88A8C-24B1-4EC1-8F76-A9D0D6A5A990}" srcOrd="2" destOrd="0" presId="urn:microsoft.com/office/officeart/2008/layout/HalfCircleOrganizationChart"/>
    <dgm:cxn modelId="{122638B8-0C77-4DA7-8128-1944E45DEF2F}" type="presParOf" srcId="{E5AC53CD-9739-4E5D-8552-CC1C9D42629F}" destId="{9F2C2938-3755-4449-BFCE-3F26E490F693}" srcOrd="2" destOrd="0" presId="urn:microsoft.com/office/officeart/2008/layout/HalfCircleOrganizationChart"/>
    <dgm:cxn modelId="{639E2D96-247D-4118-8351-F19EAB3795A3}" type="presParOf" srcId="{E5AC53CD-9739-4E5D-8552-CC1C9D42629F}" destId="{34B1D16A-B4FD-4D4C-980A-C4203D0A7B96}" srcOrd="3" destOrd="0" presId="urn:microsoft.com/office/officeart/2008/layout/HalfCircleOrganizationChart"/>
    <dgm:cxn modelId="{5DEEE0CF-BF2D-4506-A61B-1C48C2A4FF79}" type="presParOf" srcId="{34B1D16A-B4FD-4D4C-980A-C4203D0A7B96}" destId="{90E804ED-656B-473F-8938-0BE6EFB737AD}" srcOrd="0" destOrd="0" presId="urn:microsoft.com/office/officeart/2008/layout/HalfCircleOrganizationChart"/>
    <dgm:cxn modelId="{6777A7D6-4CBF-4139-B636-333C54018DF0}" type="presParOf" srcId="{90E804ED-656B-473F-8938-0BE6EFB737AD}" destId="{E08B3B39-8CB2-4C5A-B0EA-D1240FEE9BDD}" srcOrd="0" destOrd="0" presId="urn:microsoft.com/office/officeart/2008/layout/HalfCircleOrganizationChart"/>
    <dgm:cxn modelId="{FE1E8E83-C7B5-46FF-8FA5-1A46971E59C0}" type="presParOf" srcId="{90E804ED-656B-473F-8938-0BE6EFB737AD}" destId="{034EE91C-AAD4-40A5-A7BE-A8AD777EA719}" srcOrd="1" destOrd="0" presId="urn:microsoft.com/office/officeart/2008/layout/HalfCircleOrganizationChart"/>
    <dgm:cxn modelId="{0D00C7ED-0195-44DC-843F-8436581B2853}" type="presParOf" srcId="{90E804ED-656B-473F-8938-0BE6EFB737AD}" destId="{78EB3AB4-EC8F-41F9-A2A4-76C8A6A39F88}" srcOrd="2" destOrd="0" presId="urn:microsoft.com/office/officeart/2008/layout/HalfCircleOrganizationChart"/>
    <dgm:cxn modelId="{3CAFED30-6F0A-499B-AC53-2BEF6C4BE128}" type="presParOf" srcId="{90E804ED-656B-473F-8938-0BE6EFB737AD}" destId="{B1E154A4-3266-4D75-A2AA-82EC6DE96A3E}" srcOrd="3" destOrd="0" presId="urn:microsoft.com/office/officeart/2008/layout/HalfCircleOrganizationChart"/>
    <dgm:cxn modelId="{07FC5ECA-AE61-4EFA-8993-FC9DFC9BA758}" type="presParOf" srcId="{34B1D16A-B4FD-4D4C-980A-C4203D0A7B96}" destId="{4A8929A3-8EA8-4A06-94A9-063E5012BE95}" srcOrd="1" destOrd="0" presId="urn:microsoft.com/office/officeart/2008/layout/HalfCircleOrganizationChart"/>
    <dgm:cxn modelId="{AB6472BD-95F5-4B42-A2AE-9AC45BFC907A}" type="presParOf" srcId="{34B1D16A-B4FD-4D4C-980A-C4203D0A7B96}" destId="{2C7F7D52-9658-474F-BC23-5900337F56E6}" srcOrd="2" destOrd="0" presId="urn:microsoft.com/office/officeart/2008/layout/HalfCircleOrganizationChart"/>
    <dgm:cxn modelId="{3624C80B-2ACB-43B9-8BFA-87AFF28AAB98}" type="presParOf" srcId="{21CEB93F-6ED3-4819-AB77-67E44164B645}" destId="{8FA5024E-20F1-4497-A03A-97FC12B3DED3}" srcOrd="2" destOrd="0" presId="urn:microsoft.com/office/officeart/2008/layout/HalfCircleOrganizationChart"/>
    <dgm:cxn modelId="{79F4FAB6-A6E3-4D25-ACF8-17E78E889F71}" type="presParOf" srcId="{21CEB93F-6ED3-4819-AB77-67E44164B645}" destId="{0123E487-C3D4-4A91-ACF1-404A90320E8C}" srcOrd="3" destOrd="0" presId="urn:microsoft.com/office/officeart/2008/layout/HalfCircleOrganizationChart"/>
    <dgm:cxn modelId="{BABA346F-E9CB-43D8-B50B-5A0D6EB6370C}" type="presParOf" srcId="{0123E487-C3D4-4A91-ACF1-404A90320E8C}" destId="{B373639F-995D-4693-8534-B645A3A759F2}" srcOrd="0" destOrd="0" presId="urn:microsoft.com/office/officeart/2008/layout/HalfCircleOrganizationChart"/>
    <dgm:cxn modelId="{0C99D85F-2C91-443B-9E12-261713F623B7}" type="presParOf" srcId="{B373639F-995D-4693-8534-B645A3A759F2}" destId="{C80986B9-2ABC-4017-8445-88A631A50694}" srcOrd="0" destOrd="0" presId="urn:microsoft.com/office/officeart/2008/layout/HalfCircleOrganizationChart"/>
    <dgm:cxn modelId="{BE00AD9C-C6E2-4552-9192-FEBC6FEF76C7}" type="presParOf" srcId="{B373639F-995D-4693-8534-B645A3A759F2}" destId="{B82CBF4E-C7D5-4DA1-87CF-6F1F7A4C21C6}" srcOrd="1" destOrd="0" presId="urn:microsoft.com/office/officeart/2008/layout/HalfCircleOrganizationChart"/>
    <dgm:cxn modelId="{3A41BC49-FE3D-4DF3-956E-A3D902965AD5}" type="presParOf" srcId="{B373639F-995D-4693-8534-B645A3A759F2}" destId="{792C078A-AC9A-4E5A-8982-9F35ED797761}" srcOrd="2" destOrd="0" presId="urn:microsoft.com/office/officeart/2008/layout/HalfCircleOrganizationChart"/>
    <dgm:cxn modelId="{CF832778-E3E1-4CBA-9BCC-CCB6303D463B}" type="presParOf" srcId="{B373639F-995D-4693-8534-B645A3A759F2}" destId="{50A07979-B7DA-4B5D-A20E-8A41A92D6DE0}" srcOrd="3" destOrd="0" presId="urn:microsoft.com/office/officeart/2008/layout/HalfCircleOrganizationChart"/>
    <dgm:cxn modelId="{9AACBAE0-1061-44C6-A27B-82DA641C6A87}" type="presParOf" srcId="{0123E487-C3D4-4A91-ACF1-404A90320E8C}" destId="{FBEFC450-5638-49A4-9A53-028D016D52BC}" srcOrd="1" destOrd="0" presId="urn:microsoft.com/office/officeart/2008/layout/HalfCircleOrganizationChart"/>
    <dgm:cxn modelId="{10A81558-8FAC-460E-9C7E-233371429590}" type="presParOf" srcId="{0123E487-C3D4-4A91-ACF1-404A90320E8C}" destId="{4390BE53-4520-488D-9EB0-455FB234B7D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7C1BD5-BEC8-4AAE-A2BC-2E45662693F3}"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nb-NO"/>
        </a:p>
      </dgm:t>
    </dgm:pt>
    <dgm:pt modelId="{244C919B-C248-4684-901D-DA11E53C17B0}">
      <dgm:prSet phldrT="[Tekst]" custT="1"/>
      <dgm:spPr/>
      <dgm:t>
        <a:bodyPr/>
        <a:lstStyle/>
        <a:p>
          <a:r>
            <a:rPr lang="nb-NO" sz="900"/>
            <a:t>Produksjon</a:t>
          </a:r>
        </a:p>
      </dgm:t>
    </dgm:pt>
    <dgm:pt modelId="{7DD82804-B1B9-4B6E-9483-580012EA72FD}" type="parTrans" cxnId="{08CA0143-8C8B-4412-BB86-6DADB0A2DC3D}">
      <dgm:prSet/>
      <dgm:spPr/>
      <dgm:t>
        <a:bodyPr/>
        <a:lstStyle/>
        <a:p>
          <a:endParaRPr lang="nb-NO" sz="2800"/>
        </a:p>
      </dgm:t>
    </dgm:pt>
    <dgm:pt modelId="{843FF52A-A4F1-4EBB-AF44-CF60B95D47AF}" type="sibTrans" cxnId="{08CA0143-8C8B-4412-BB86-6DADB0A2DC3D}">
      <dgm:prSet/>
      <dgm:spPr/>
      <dgm:t>
        <a:bodyPr/>
        <a:lstStyle/>
        <a:p>
          <a:endParaRPr lang="nb-NO" sz="2800"/>
        </a:p>
      </dgm:t>
    </dgm:pt>
    <dgm:pt modelId="{8DFC9E60-847E-47DB-93E7-F80DE1DAEAD4}" type="asst">
      <dgm:prSet phldrT="[Tekst]" custT="1"/>
      <dgm:spPr/>
      <dgm:t>
        <a:bodyPr/>
        <a:lstStyle/>
        <a:p>
          <a:r>
            <a:rPr lang="nb-NO" sz="900"/>
            <a:t>Vareinnsats</a:t>
          </a:r>
        </a:p>
      </dgm:t>
    </dgm:pt>
    <dgm:pt modelId="{E9488C9A-70C6-40DF-84E9-22870F8E0E12}" type="parTrans" cxnId="{D6509430-54E2-4D2B-8A78-3F5BE19EE8E0}">
      <dgm:prSet/>
      <dgm:spPr/>
      <dgm:t>
        <a:bodyPr/>
        <a:lstStyle/>
        <a:p>
          <a:endParaRPr lang="nb-NO" sz="2800"/>
        </a:p>
      </dgm:t>
    </dgm:pt>
    <dgm:pt modelId="{4331E449-0720-49FC-B281-30C583D5142B}" type="sibTrans" cxnId="{D6509430-54E2-4D2B-8A78-3F5BE19EE8E0}">
      <dgm:prSet/>
      <dgm:spPr/>
      <dgm:t>
        <a:bodyPr/>
        <a:lstStyle/>
        <a:p>
          <a:endParaRPr lang="nb-NO" sz="2800"/>
        </a:p>
      </dgm:t>
    </dgm:pt>
    <dgm:pt modelId="{F559D9E5-24C5-4DF5-BF64-DEFCE78137FB}" type="asst">
      <dgm:prSet phldrT="[Tekst]" custT="1"/>
      <dgm:spPr/>
      <dgm:t>
        <a:bodyPr/>
        <a:lstStyle/>
        <a:p>
          <a:r>
            <a:rPr lang="nb-NO" sz="900"/>
            <a:t>Hjemme-produsert</a:t>
          </a:r>
        </a:p>
      </dgm:t>
    </dgm:pt>
    <dgm:pt modelId="{E0C4B174-8F53-4A14-923B-A0A1BEB119E8}" type="parTrans" cxnId="{BBA6CCB6-DB96-40DE-AF3C-F5F37A142470}">
      <dgm:prSet/>
      <dgm:spPr/>
      <dgm:t>
        <a:bodyPr/>
        <a:lstStyle/>
        <a:p>
          <a:endParaRPr lang="nb-NO" sz="2800"/>
        </a:p>
      </dgm:t>
    </dgm:pt>
    <dgm:pt modelId="{FC8C5995-916B-4EF3-A41D-81F881410C73}" type="sibTrans" cxnId="{BBA6CCB6-DB96-40DE-AF3C-F5F37A142470}">
      <dgm:prSet/>
      <dgm:spPr/>
      <dgm:t>
        <a:bodyPr/>
        <a:lstStyle/>
        <a:p>
          <a:endParaRPr lang="nb-NO" sz="2800"/>
        </a:p>
      </dgm:t>
    </dgm:pt>
    <dgm:pt modelId="{4A512B75-1874-4404-94EF-15C75A85A034}" type="asst">
      <dgm:prSet phldrT="[Tekst]" custT="1"/>
      <dgm:spPr/>
      <dgm:t>
        <a:bodyPr/>
        <a:lstStyle/>
        <a:p>
          <a:r>
            <a:rPr lang="nb-NO" sz="900" dirty="0"/>
            <a:t>Import</a:t>
          </a:r>
        </a:p>
      </dgm:t>
    </dgm:pt>
    <dgm:pt modelId="{320859DE-C1AB-4789-9B2A-8A49B2633CB7}" type="parTrans" cxnId="{48453D9A-9210-4E86-862D-4E709D1562CC}">
      <dgm:prSet/>
      <dgm:spPr/>
      <dgm:t>
        <a:bodyPr/>
        <a:lstStyle/>
        <a:p>
          <a:endParaRPr lang="nb-NO" sz="2800"/>
        </a:p>
      </dgm:t>
    </dgm:pt>
    <dgm:pt modelId="{407EB2FF-DE92-4299-B037-54D515E694B8}" type="sibTrans" cxnId="{48453D9A-9210-4E86-862D-4E709D1562CC}">
      <dgm:prSet/>
      <dgm:spPr/>
      <dgm:t>
        <a:bodyPr/>
        <a:lstStyle/>
        <a:p>
          <a:endParaRPr lang="nb-NO" sz="2800"/>
        </a:p>
      </dgm:t>
    </dgm:pt>
    <dgm:pt modelId="{E7725B31-7721-4DF1-804B-215D2E58A8F8}" type="asst">
      <dgm:prSet phldrT="[Tekst]" custT="1"/>
      <dgm:spPr/>
      <dgm:t>
        <a:bodyPr/>
        <a:lstStyle/>
        <a:p>
          <a:r>
            <a:rPr lang="nb-NO" sz="900"/>
            <a:t>Bruttoprodukt</a:t>
          </a:r>
        </a:p>
      </dgm:t>
    </dgm:pt>
    <dgm:pt modelId="{6B7E8307-1C47-4369-8727-2AF4B6BD62A4}" type="parTrans" cxnId="{8853E399-A104-4455-B5D4-422256D093D9}">
      <dgm:prSet/>
      <dgm:spPr/>
      <dgm:t>
        <a:bodyPr/>
        <a:lstStyle/>
        <a:p>
          <a:endParaRPr lang="nb-NO" sz="2800"/>
        </a:p>
      </dgm:t>
    </dgm:pt>
    <dgm:pt modelId="{9C3B0EA3-60F1-4C10-82BF-D8AC9821EF75}" type="sibTrans" cxnId="{8853E399-A104-4455-B5D4-422256D093D9}">
      <dgm:prSet/>
      <dgm:spPr/>
      <dgm:t>
        <a:bodyPr/>
        <a:lstStyle/>
        <a:p>
          <a:endParaRPr lang="nb-NO" sz="2800"/>
        </a:p>
      </dgm:t>
    </dgm:pt>
    <dgm:pt modelId="{03FF7819-BE68-4AC4-A6AB-7ADE12740AC5}" type="asst">
      <dgm:prSet phldrT="[Tekst]" custT="1"/>
      <dgm:spPr/>
      <dgm:t>
        <a:bodyPr/>
        <a:lstStyle/>
        <a:p>
          <a:r>
            <a:rPr lang="nb-NO" sz="900"/>
            <a:t>Vareinnsats</a:t>
          </a:r>
        </a:p>
      </dgm:t>
    </dgm:pt>
    <dgm:pt modelId="{678F99D4-C1E3-4863-A349-A8E7EF230EE3}" type="parTrans" cxnId="{9F7ADC5E-806B-4E1F-A2C3-9C9348394C3D}">
      <dgm:prSet/>
      <dgm:spPr/>
      <dgm:t>
        <a:bodyPr/>
        <a:lstStyle/>
        <a:p>
          <a:endParaRPr lang="nb-NO" sz="2800"/>
        </a:p>
      </dgm:t>
    </dgm:pt>
    <dgm:pt modelId="{3B9628B5-1EF6-4C0E-BEFF-B9D5DE932703}" type="sibTrans" cxnId="{9F7ADC5E-806B-4E1F-A2C3-9C9348394C3D}">
      <dgm:prSet/>
      <dgm:spPr/>
      <dgm:t>
        <a:bodyPr/>
        <a:lstStyle/>
        <a:p>
          <a:endParaRPr lang="nb-NO" sz="2800"/>
        </a:p>
      </dgm:t>
    </dgm:pt>
    <dgm:pt modelId="{8A2CA726-2334-4DC1-8897-34D131A49AB9}" type="asst">
      <dgm:prSet phldrT="[Tekst]" custT="1"/>
      <dgm:spPr/>
      <dgm:t>
        <a:bodyPr/>
        <a:lstStyle/>
        <a:p>
          <a:r>
            <a:rPr lang="nb-NO" sz="900"/>
            <a:t>Hjemme-produsert</a:t>
          </a:r>
        </a:p>
      </dgm:t>
    </dgm:pt>
    <dgm:pt modelId="{7B5DE726-66C9-4772-9135-A652C2193BB1}" type="parTrans" cxnId="{5EBE39F3-6713-4997-9B8B-09F532AB62B1}">
      <dgm:prSet/>
      <dgm:spPr/>
      <dgm:t>
        <a:bodyPr/>
        <a:lstStyle/>
        <a:p>
          <a:endParaRPr lang="nb-NO" sz="2800"/>
        </a:p>
      </dgm:t>
    </dgm:pt>
    <dgm:pt modelId="{EA11DA2D-A7AD-4D5E-BA61-FB94D056377B}" type="sibTrans" cxnId="{5EBE39F3-6713-4997-9B8B-09F532AB62B1}">
      <dgm:prSet/>
      <dgm:spPr/>
      <dgm:t>
        <a:bodyPr/>
        <a:lstStyle/>
        <a:p>
          <a:endParaRPr lang="nb-NO" sz="2800"/>
        </a:p>
      </dgm:t>
    </dgm:pt>
    <dgm:pt modelId="{A10C9876-0BC3-4A83-B976-906D2F444FAD}" type="asst">
      <dgm:prSet phldrT="[Tekst]" custT="1"/>
      <dgm:spPr/>
      <dgm:t>
        <a:bodyPr/>
        <a:lstStyle/>
        <a:p>
          <a:r>
            <a:rPr lang="nb-NO" sz="900"/>
            <a:t>Import</a:t>
          </a:r>
        </a:p>
      </dgm:t>
    </dgm:pt>
    <dgm:pt modelId="{93C0EDE9-FE35-45A6-BE37-026DC74E9819}" type="parTrans" cxnId="{C5D14B06-FA8C-4B3B-97E7-160107CC2FED}">
      <dgm:prSet/>
      <dgm:spPr/>
      <dgm:t>
        <a:bodyPr/>
        <a:lstStyle/>
        <a:p>
          <a:endParaRPr lang="nb-NO" sz="2800"/>
        </a:p>
      </dgm:t>
    </dgm:pt>
    <dgm:pt modelId="{0705DD1B-A021-410C-BBAE-032AF39AB219}" type="sibTrans" cxnId="{C5D14B06-FA8C-4B3B-97E7-160107CC2FED}">
      <dgm:prSet/>
      <dgm:spPr/>
      <dgm:t>
        <a:bodyPr/>
        <a:lstStyle/>
        <a:p>
          <a:endParaRPr lang="nb-NO" sz="2800"/>
        </a:p>
      </dgm:t>
    </dgm:pt>
    <dgm:pt modelId="{3967989C-CA51-4051-A5DC-854B8A342406}" type="asst">
      <dgm:prSet phldrT="[Tekst]" custT="1"/>
      <dgm:spPr/>
      <dgm:t>
        <a:bodyPr/>
        <a:lstStyle/>
        <a:p>
          <a:r>
            <a:rPr lang="nb-NO" sz="900"/>
            <a:t>Bruttoprodukt</a:t>
          </a:r>
        </a:p>
      </dgm:t>
    </dgm:pt>
    <dgm:pt modelId="{2A4A0108-25DA-42A8-8FF1-300F00BE54CF}" type="sibTrans" cxnId="{B4F6B4F6-3F00-497E-B5F2-2DA714221765}">
      <dgm:prSet/>
      <dgm:spPr/>
      <dgm:t>
        <a:bodyPr/>
        <a:lstStyle/>
        <a:p>
          <a:endParaRPr lang="nb-NO" sz="2800"/>
        </a:p>
      </dgm:t>
    </dgm:pt>
    <dgm:pt modelId="{FCAC6D49-9EAE-49A8-9908-79F1257EB907}" type="parTrans" cxnId="{B4F6B4F6-3F00-497E-B5F2-2DA714221765}">
      <dgm:prSet/>
      <dgm:spPr/>
      <dgm:t>
        <a:bodyPr/>
        <a:lstStyle/>
        <a:p>
          <a:endParaRPr lang="nb-NO" sz="2800"/>
        </a:p>
      </dgm:t>
    </dgm:pt>
    <dgm:pt modelId="{7150156D-D53D-4843-AEC7-13F2D67F82BA}" type="asst">
      <dgm:prSet phldrT="[Tekst]" custT="1"/>
      <dgm:spPr/>
      <dgm:t>
        <a:bodyPr/>
        <a:lstStyle/>
        <a:p>
          <a:r>
            <a:rPr lang="nb-NO" sz="900" dirty="0"/>
            <a:t>Bruttoprodukt</a:t>
          </a:r>
        </a:p>
      </dgm:t>
    </dgm:pt>
    <dgm:pt modelId="{51488FDF-8C60-4624-BC69-318BD22DAF46}" type="parTrans" cxnId="{602A2BDB-CC34-4C31-A9CF-7B8158AD8B9D}">
      <dgm:prSet/>
      <dgm:spPr/>
      <dgm:t>
        <a:bodyPr/>
        <a:lstStyle/>
        <a:p>
          <a:endParaRPr lang="nb-NO" sz="2800"/>
        </a:p>
      </dgm:t>
    </dgm:pt>
    <dgm:pt modelId="{FABB3E20-4DA0-44FD-898D-B7F5CACC58B6}" type="sibTrans" cxnId="{602A2BDB-CC34-4C31-A9CF-7B8158AD8B9D}">
      <dgm:prSet/>
      <dgm:spPr/>
      <dgm:t>
        <a:bodyPr/>
        <a:lstStyle/>
        <a:p>
          <a:endParaRPr lang="nb-NO" sz="2800"/>
        </a:p>
      </dgm:t>
    </dgm:pt>
    <dgm:pt modelId="{BFB20C7B-1086-4F31-A091-B81FCCFBBD3A}" type="asst">
      <dgm:prSet phldrT="[Tekst]" custT="1"/>
      <dgm:spPr/>
      <dgm:t>
        <a:bodyPr/>
        <a:lstStyle/>
        <a:p>
          <a:r>
            <a:rPr lang="nb-NO" sz="900"/>
            <a:t>Vareinnsats</a:t>
          </a:r>
        </a:p>
      </dgm:t>
    </dgm:pt>
    <dgm:pt modelId="{9C2EE120-9826-433F-8C49-83F2DFEF0BFE}" type="parTrans" cxnId="{5121304B-815F-45B7-8734-60FE4F84CD86}">
      <dgm:prSet/>
      <dgm:spPr/>
      <dgm:t>
        <a:bodyPr/>
        <a:lstStyle/>
        <a:p>
          <a:endParaRPr lang="nb-NO" sz="2800"/>
        </a:p>
      </dgm:t>
    </dgm:pt>
    <dgm:pt modelId="{7E3B9711-265E-4DED-8552-FB494CA18D9A}" type="sibTrans" cxnId="{5121304B-815F-45B7-8734-60FE4F84CD86}">
      <dgm:prSet/>
      <dgm:spPr/>
      <dgm:t>
        <a:bodyPr/>
        <a:lstStyle/>
        <a:p>
          <a:endParaRPr lang="nb-NO" sz="2800"/>
        </a:p>
      </dgm:t>
    </dgm:pt>
    <dgm:pt modelId="{0EDD6D17-B451-437F-B8F3-F3F520C25B5F}" type="asst">
      <dgm:prSet phldrT="[Tekst]" custT="1"/>
      <dgm:spPr/>
      <dgm:t>
        <a:bodyPr/>
        <a:lstStyle/>
        <a:p>
          <a:r>
            <a:rPr lang="nb-NO" sz="900"/>
            <a:t>osv…</a:t>
          </a:r>
        </a:p>
      </dgm:t>
    </dgm:pt>
    <dgm:pt modelId="{46951BE2-66BA-4CC2-94BB-DE083D034742}" type="parTrans" cxnId="{5811613A-9D35-403A-84A3-D963E194854B}">
      <dgm:prSet/>
      <dgm:spPr/>
      <dgm:t>
        <a:bodyPr/>
        <a:lstStyle/>
        <a:p>
          <a:endParaRPr lang="nb-NO" sz="2800"/>
        </a:p>
      </dgm:t>
    </dgm:pt>
    <dgm:pt modelId="{BFAB699B-F4F8-4D4E-994C-BFAE48EC46C7}" type="sibTrans" cxnId="{5811613A-9D35-403A-84A3-D963E194854B}">
      <dgm:prSet/>
      <dgm:spPr/>
      <dgm:t>
        <a:bodyPr/>
        <a:lstStyle/>
        <a:p>
          <a:endParaRPr lang="nb-NO" sz="2800"/>
        </a:p>
      </dgm:t>
    </dgm:pt>
    <dgm:pt modelId="{4748967D-0E6C-4AC4-9DA2-DBBEAF759096}" type="asst">
      <dgm:prSet phldrT="[Tekst]" custT="1"/>
      <dgm:spPr/>
      <dgm:t>
        <a:bodyPr/>
        <a:lstStyle/>
        <a:p>
          <a:r>
            <a:rPr lang="nb-NO" sz="900"/>
            <a:t>osv...</a:t>
          </a:r>
        </a:p>
      </dgm:t>
    </dgm:pt>
    <dgm:pt modelId="{1F7DEC53-84A3-45F2-BA11-D7FA656C8C48}" type="parTrans" cxnId="{D9821DE6-6019-4FA3-B65B-6A2E777CF3DA}">
      <dgm:prSet/>
      <dgm:spPr/>
      <dgm:t>
        <a:bodyPr/>
        <a:lstStyle/>
        <a:p>
          <a:endParaRPr lang="nb-NO"/>
        </a:p>
      </dgm:t>
    </dgm:pt>
    <dgm:pt modelId="{427A0EF6-09E6-40FC-B65A-7E18305253B2}" type="sibTrans" cxnId="{D9821DE6-6019-4FA3-B65B-6A2E777CF3DA}">
      <dgm:prSet/>
      <dgm:spPr/>
      <dgm:t>
        <a:bodyPr/>
        <a:lstStyle/>
        <a:p>
          <a:endParaRPr lang="nb-NO"/>
        </a:p>
      </dgm:t>
    </dgm:pt>
    <dgm:pt modelId="{0C838D7E-FDA5-4DA5-9A2C-74951156570D}" type="pres">
      <dgm:prSet presAssocID="{B27C1BD5-BEC8-4AAE-A2BC-2E45662693F3}" presName="Name0" presStyleCnt="0">
        <dgm:presLayoutVars>
          <dgm:orgChart val="1"/>
          <dgm:chPref val="1"/>
          <dgm:dir/>
          <dgm:animOne val="branch"/>
          <dgm:animLvl val="lvl"/>
          <dgm:resizeHandles/>
        </dgm:presLayoutVars>
      </dgm:prSet>
      <dgm:spPr/>
    </dgm:pt>
    <dgm:pt modelId="{F52DFB56-29B4-403F-82B9-E8CB0E3B3EE5}" type="pres">
      <dgm:prSet presAssocID="{244C919B-C248-4684-901D-DA11E53C17B0}" presName="hierRoot1" presStyleCnt="0">
        <dgm:presLayoutVars>
          <dgm:hierBranch val="init"/>
        </dgm:presLayoutVars>
      </dgm:prSet>
      <dgm:spPr/>
    </dgm:pt>
    <dgm:pt modelId="{0032BCFC-30FF-434A-B5B1-0CB18BA42DCA}" type="pres">
      <dgm:prSet presAssocID="{244C919B-C248-4684-901D-DA11E53C17B0}" presName="rootComposite1" presStyleCnt="0"/>
      <dgm:spPr/>
    </dgm:pt>
    <dgm:pt modelId="{85110E14-4815-4987-B2AA-5CCA5E6F8834}" type="pres">
      <dgm:prSet presAssocID="{244C919B-C248-4684-901D-DA11E53C17B0}" presName="rootText1" presStyleLbl="alignAcc1" presStyleIdx="0" presStyleCnt="0">
        <dgm:presLayoutVars>
          <dgm:chPref val="3"/>
        </dgm:presLayoutVars>
      </dgm:prSet>
      <dgm:spPr/>
    </dgm:pt>
    <dgm:pt modelId="{589A28AD-7880-4A06-AB65-951FF252AA9E}" type="pres">
      <dgm:prSet presAssocID="{244C919B-C248-4684-901D-DA11E53C17B0}" presName="topArc1" presStyleLbl="parChTrans1D1" presStyleIdx="0" presStyleCnt="26"/>
      <dgm:spPr/>
    </dgm:pt>
    <dgm:pt modelId="{55B2AD79-E62A-412C-8919-444B512F1E2A}" type="pres">
      <dgm:prSet presAssocID="{244C919B-C248-4684-901D-DA11E53C17B0}" presName="bottomArc1" presStyleLbl="parChTrans1D1" presStyleIdx="1" presStyleCnt="26"/>
      <dgm:spPr/>
    </dgm:pt>
    <dgm:pt modelId="{780C0AD3-E943-4781-A47F-4169ACCD3CFC}" type="pres">
      <dgm:prSet presAssocID="{244C919B-C248-4684-901D-DA11E53C17B0}" presName="topConnNode1" presStyleLbl="node1" presStyleIdx="0" presStyleCnt="0"/>
      <dgm:spPr/>
    </dgm:pt>
    <dgm:pt modelId="{493935DC-2872-4827-8124-12A60A09FD11}" type="pres">
      <dgm:prSet presAssocID="{244C919B-C248-4684-901D-DA11E53C17B0}" presName="hierChild2" presStyleCnt="0"/>
      <dgm:spPr/>
    </dgm:pt>
    <dgm:pt modelId="{DD969885-EB18-438F-83FF-AA85A089CD08}" type="pres">
      <dgm:prSet presAssocID="{244C919B-C248-4684-901D-DA11E53C17B0}" presName="hierChild3" presStyleCnt="0"/>
      <dgm:spPr/>
    </dgm:pt>
    <dgm:pt modelId="{13044A8A-271D-4F33-A312-7572E7EA448E}" type="pres">
      <dgm:prSet presAssocID="{FCAC6D49-9EAE-49A8-9908-79F1257EB907}" presName="Name101" presStyleLbl="parChTrans1D2" presStyleIdx="0" presStyleCnt="2"/>
      <dgm:spPr/>
    </dgm:pt>
    <dgm:pt modelId="{E781E733-710A-4A62-8F75-3C431D8AD818}" type="pres">
      <dgm:prSet presAssocID="{3967989C-CA51-4051-A5DC-854B8A342406}" presName="hierRoot3" presStyleCnt="0">
        <dgm:presLayoutVars>
          <dgm:hierBranch val="init"/>
        </dgm:presLayoutVars>
      </dgm:prSet>
      <dgm:spPr/>
    </dgm:pt>
    <dgm:pt modelId="{51C8DBE6-7AF5-4E29-9586-1252884D9BBA}" type="pres">
      <dgm:prSet presAssocID="{3967989C-CA51-4051-A5DC-854B8A342406}" presName="rootComposite3" presStyleCnt="0"/>
      <dgm:spPr/>
    </dgm:pt>
    <dgm:pt modelId="{1CFC6F81-8D74-4F6F-BF67-36D8DD2A4131}" type="pres">
      <dgm:prSet presAssocID="{3967989C-CA51-4051-A5DC-854B8A342406}" presName="rootText3" presStyleLbl="alignAcc1" presStyleIdx="0" presStyleCnt="0" custScaleX="123830">
        <dgm:presLayoutVars>
          <dgm:chPref val="3"/>
        </dgm:presLayoutVars>
      </dgm:prSet>
      <dgm:spPr/>
    </dgm:pt>
    <dgm:pt modelId="{DB828CA2-B61E-44F6-9C06-E8FEA7FE1CC1}" type="pres">
      <dgm:prSet presAssocID="{3967989C-CA51-4051-A5DC-854B8A342406}" presName="topArc3" presStyleLbl="parChTrans1D1" presStyleIdx="2" presStyleCnt="26"/>
      <dgm:spPr/>
    </dgm:pt>
    <dgm:pt modelId="{1F40B296-5FCF-420F-B0A9-9D8AC18549A1}" type="pres">
      <dgm:prSet presAssocID="{3967989C-CA51-4051-A5DC-854B8A342406}" presName="bottomArc3" presStyleLbl="parChTrans1D1" presStyleIdx="3" presStyleCnt="26"/>
      <dgm:spPr/>
    </dgm:pt>
    <dgm:pt modelId="{7A761E66-A8DD-43FB-A5A8-4AD5DE5C458D}" type="pres">
      <dgm:prSet presAssocID="{3967989C-CA51-4051-A5DC-854B8A342406}" presName="topConnNode3" presStyleLbl="asst1" presStyleIdx="0" presStyleCnt="0"/>
      <dgm:spPr/>
    </dgm:pt>
    <dgm:pt modelId="{DAB0A3DF-4127-4101-A4DA-E3F914BE19DA}" type="pres">
      <dgm:prSet presAssocID="{3967989C-CA51-4051-A5DC-854B8A342406}" presName="hierChild6" presStyleCnt="0"/>
      <dgm:spPr/>
    </dgm:pt>
    <dgm:pt modelId="{D4431BE3-4BBC-479D-85F0-C36A74791881}" type="pres">
      <dgm:prSet presAssocID="{3967989C-CA51-4051-A5DC-854B8A342406}" presName="hierChild7" presStyleCnt="0"/>
      <dgm:spPr/>
    </dgm:pt>
    <dgm:pt modelId="{A9C4637D-49C4-40FA-9111-2FAC7A03D662}" type="pres">
      <dgm:prSet presAssocID="{E9488C9A-70C6-40DF-84E9-22870F8E0E12}" presName="Name101" presStyleLbl="parChTrans1D2" presStyleIdx="1" presStyleCnt="2"/>
      <dgm:spPr/>
    </dgm:pt>
    <dgm:pt modelId="{96BB05E1-3932-4771-81A1-8D83D1F1D91C}" type="pres">
      <dgm:prSet presAssocID="{8DFC9E60-847E-47DB-93E7-F80DE1DAEAD4}" presName="hierRoot3" presStyleCnt="0">
        <dgm:presLayoutVars>
          <dgm:hierBranch val="init"/>
        </dgm:presLayoutVars>
      </dgm:prSet>
      <dgm:spPr/>
    </dgm:pt>
    <dgm:pt modelId="{D8C5C7D9-3B3F-47E9-9B10-3B84DC665C72}" type="pres">
      <dgm:prSet presAssocID="{8DFC9E60-847E-47DB-93E7-F80DE1DAEAD4}" presName="rootComposite3" presStyleCnt="0"/>
      <dgm:spPr/>
    </dgm:pt>
    <dgm:pt modelId="{E49C0AAE-5B60-43EB-B5C3-4BABAC560D3B}" type="pres">
      <dgm:prSet presAssocID="{8DFC9E60-847E-47DB-93E7-F80DE1DAEAD4}" presName="rootText3" presStyleLbl="alignAcc1" presStyleIdx="0" presStyleCnt="0" custScaleX="107771">
        <dgm:presLayoutVars>
          <dgm:chPref val="3"/>
        </dgm:presLayoutVars>
      </dgm:prSet>
      <dgm:spPr/>
    </dgm:pt>
    <dgm:pt modelId="{732E5885-B2FF-4597-9BC7-C26D460AA918}" type="pres">
      <dgm:prSet presAssocID="{8DFC9E60-847E-47DB-93E7-F80DE1DAEAD4}" presName="topArc3" presStyleLbl="parChTrans1D1" presStyleIdx="4" presStyleCnt="26"/>
      <dgm:spPr/>
    </dgm:pt>
    <dgm:pt modelId="{AE73CA3E-BC7B-4380-8E57-6CAA86F6CAE6}" type="pres">
      <dgm:prSet presAssocID="{8DFC9E60-847E-47DB-93E7-F80DE1DAEAD4}" presName="bottomArc3" presStyleLbl="parChTrans1D1" presStyleIdx="5" presStyleCnt="26"/>
      <dgm:spPr/>
    </dgm:pt>
    <dgm:pt modelId="{6A8094C0-DE16-4794-9902-FFE60C5E8862}" type="pres">
      <dgm:prSet presAssocID="{8DFC9E60-847E-47DB-93E7-F80DE1DAEAD4}" presName="topConnNode3" presStyleLbl="asst1" presStyleIdx="0" presStyleCnt="0"/>
      <dgm:spPr/>
    </dgm:pt>
    <dgm:pt modelId="{DBB7F20A-AEEA-4F61-8B51-DA846F9996CB}" type="pres">
      <dgm:prSet presAssocID="{8DFC9E60-847E-47DB-93E7-F80DE1DAEAD4}" presName="hierChild6" presStyleCnt="0"/>
      <dgm:spPr/>
    </dgm:pt>
    <dgm:pt modelId="{21CEB93F-6ED3-4819-AB77-67E44164B645}" type="pres">
      <dgm:prSet presAssocID="{8DFC9E60-847E-47DB-93E7-F80DE1DAEAD4}" presName="hierChild7" presStyleCnt="0"/>
      <dgm:spPr/>
    </dgm:pt>
    <dgm:pt modelId="{E034CDAB-9EB4-4123-A597-8F62399B25AB}" type="pres">
      <dgm:prSet presAssocID="{E0C4B174-8F53-4A14-923B-A0A1BEB119E8}" presName="Name101" presStyleLbl="parChTrans1D3" presStyleIdx="0" presStyleCnt="2"/>
      <dgm:spPr/>
    </dgm:pt>
    <dgm:pt modelId="{E2294D8D-5F12-4A2E-BF97-F6F3933BA998}" type="pres">
      <dgm:prSet presAssocID="{F559D9E5-24C5-4DF5-BF64-DEFCE78137FB}" presName="hierRoot3" presStyleCnt="0">
        <dgm:presLayoutVars>
          <dgm:hierBranch val="init"/>
        </dgm:presLayoutVars>
      </dgm:prSet>
      <dgm:spPr/>
    </dgm:pt>
    <dgm:pt modelId="{BE0CF867-90C8-460C-A24B-58157704A7BF}" type="pres">
      <dgm:prSet presAssocID="{F559D9E5-24C5-4DF5-BF64-DEFCE78137FB}" presName="rootComposite3" presStyleCnt="0"/>
      <dgm:spPr/>
    </dgm:pt>
    <dgm:pt modelId="{FF9C0B02-E7E1-4868-9E16-3308F6B672EF}" type="pres">
      <dgm:prSet presAssocID="{F559D9E5-24C5-4DF5-BF64-DEFCE78137FB}" presName="rootText3" presStyleLbl="alignAcc1" presStyleIdx="0" presStyleCnt="0" custScaleX="100183">
        <dgm:presLayoutVars>
          <dgm:chPref val="3"/>
        </dgm:presLayoutVars>
      </dgm:prSet>
      <dgm:spPr/>
    </dgm:pt>
    <dgm:pt modelId="{1319B498-1554-4366-8030-2D9C5CD9240E}" type="pres">
      <dgm:prSet presAssocID="{F559D9E5-24C5-4DF5-BF64-DEFCE78137FB}" presName="topArc3" presStyleLbl="parChTrans1D1" presStyleIdx="6" presStyleCnt="26"/>
      <dgm:spPr/>
    </dgm:pt>
    <dgm:pt modelId="{7926553F-3556-49C0-8B8D-D9064E3343A1}" type="pres">
      <dgm:prSet presAssocID="{F559D9E5-24C5-4DF5-BF64-DEFCE78137FB}" presName="bottomArc3" presStyleLbl="parChTrans1D1" presStyleIdx="7" presStyleCnt="26"/>
      <dgm:spPr/>
    </dgm:pt>
    <dgm:pt modelId="{D4398AAE-0631-4DEE-B579-23B89329D630}" type="pres">
      <dgm:prSet presAssocID="{F559D9E5-24C5-4DF5-BF64-DEFCE78137FB}" presName="topConnNode3" presStyleLbl="asst1" presStyleIdx="0" presStyleCnt="0"/>
      <dgm:spPr/>
    </dgm:pt>
    <dgm:pt modelId="{B29C865B-E29E-4A75-9990-E17AA4D792D3}" type="pres">
      <dgm:prSet presAssocID="{F559D9E5-24C5-4DF5-BF64-DEFCE78137FB}" presName="hierChild6" presStyleCnt="0"/>
      <dgm:spPr/>
    </dgm:pt>
    <dgm:pt modelId="{1746F3C3-358A-4179-9139-14E33EBCE35D}" type="pres">
      <dgm:prSet presAssocID="{F559D9E5-24C5-4DF5-BF64-DEFCE78137FB}" presName="hierChild7" presStyleCnt="0"/>
      <dgm:spPr/>
    </dgm:pt>
    <dgm:pt modelId="{64ECE3D7-2802-4161-9C6C-7F6DF74023E2}" type="pres">
      <dgm:prSet presAssocID="{6B7E8307-1C47-4369-8727-2AF4B6BD62A4}" presName="Name101" presStyleLbl="parChTrans1D4" presStyleIdx="0" presStyleCnt="8"/>
      <dgm:spPr/>
    </dgm:pt>
    <dgm:pt modelId="{91EBB3FC-BB26-4129-B8A0-B0CAE42899D6}" type="pres">
      <dgm:prSet presAssocID="{E7725B31-7721-4DF1-804B-215D2E58A8F8}" presName="hierRoot3" presStyleCnt="0">
        <dgm:presLayoutVars>
          <dgm:hierBranch val="init"/>
        </dgm:presLayoutVars>
      </dgm:prSet>
      <dgm:spPr/>
    </dgm:pt>
    <dgm:pt modelId="{B79AC83E-8FBD-43F6-B9E8-1A6B8837EE35}" type="pres">
      <dgm:prSet presAssocID="{E7725B31-7721-4DF1-804B-215D2E58A8F8}" presName="rootComposite3" presStyleCnt="0"/>
      <dgm:spPr/>
    </dgm:pt>
    <dgm:pt modelId="{0D988D1A-BD16-49A1-9F27-3D805A007EB0}" type="pres">
      <dgm:prSet presAssocID="{E7725B31-7721-4DF1-804B-215D2E58A8F8}" presName="rootText3" presStyleLbl="alignAcc1" presStyleIdx="0" presStyleCnt="0" custScaleX="142579">
        <dgm:presLayoutVars>
          <dgm:chPref val="3"/>
        </dgm:presLayoutVars>
      </dgm:prSet>
      <dgm:spPr/>
    </dgm:pt>
    <dgm:pt modelId="{915EDD1D-F36B-4DA9-8AFA-F44796E39C1E}" type="pres">
      <dgm:prSet presAssocID="{E7725B31-7721-4DF1-804B-215D2E58A8F8}" presName="topArc3" presStyleLbl="parChTrans1D1" presStyleIdx="8" presStyleCnt="26"/>
      <dgm:spPr/>
    </dgm:pt>
    <dgm:pt modelId="{2C3A352C-96BF-4270-B360-D4AD1ED091FE}" type="pres">
      <dgm:prSet presAssocID="{E7725B31-7721-4DF1-804B-215D2E58A8F8}" presName="bottomArc3" presStyleLbl="parChTrans1D1" presStyleIdx="9" presStyleCnt="26"/>
      <dgm:spPr/>
    </dgm:pt>
    <dgm:pt modelId="{A41AF539-04D9-49C6-8803-AF4D86B753E2}" type="pres">
      <dgm:prSet presAssocID="{E7725B31-7721-4DF1-804B-215D2E58A8F8}" presName="topConnNode3" presStyleLbl="asst1" presStyleIdx="0" presStyleCnt="0"/>
      <dgm:spPr/>
    </dgm:pt>
    <dgm:pt modelId="{1B036ECA-7CF1-437B-9AE0-9BC570243905}" type="pres">
      <dgm:prSet presAssocID="{E7725B31-7721-4DF1-804B-215D2E58A8F8}" presName="hierChild6" presStyleCnt="0"/>
      <dgm:spPr/>
    </dgm:pt>
    <dgm:pt modelId="{A5E84FD4-ACE1-4E35-A462-05564973AD2C}" type="pres">
      <dgm:prSet presAssocID="{E7725B31-7721-4DF1-804B-215D2E58A8F8}" presName="hierChild7" presStyleCnt="0"/>
      <dgm:spPr/>
    </dgm:pt>
    <dgm:pt modelId="{47FC70A1-D433-4DE9-A78C-01A3B503A502}" type="pres">
      <dgm:prSet presAssocID="{678F99D4-C1E3-4863-A349-A8E7EF230EE3}" presName="Name101" presStyleLbl="parChTrans1D4" presStyleIdx="1" presStyleCnt="8"/>
      <dgm:spPr/>
    </dgm:pt>
    <dgm:pt modelId="{BD980BC6-451E-4682-8070-69D7DFB037D2}" type="pres">
      <dgm:prSet presAssocID="{03FF7819-BE68-4AC4-A6AB-7ADE12740AC5}" presName="hierRoot3" presStyleCnt="0">
        <dgm:presLayoutVars>
          <dgm:hierBranch val="init"/>
        </dgm:presLayoutVars>
      </dgm:prSet>
      <dgm:spPr/>
    </dgm:pt>
    <dgm:pt modelId="{2468578A-5385-406B-94AE-336D5E7315BA}" type="pres">
      <dgm:prSet presAssocID="{03FF7819-BE68-4AC4-A6AB-7ADE12740AC5}" presName="rootComposite3" presStyleCnt="0"/>
      <dgm:spPr/>
    </dgm:pt>
    <dgm:pt modelId="{CFA07170-95D7-4CC5-A76B-BE3EF4C535C2}" type="pres">
      <dgm:prSet presAssocID="{03FF7819-BE68-4AC4-A6AB-7ADE12740AC5}" presName="rootText3" presStyleLbl="alignAcc1" presStyleIdx="0" presStyleCnt="0" custScaleX="111558">
        <dgm:presLayoutVars>
          <dgm:chPref val="3"/>
        </dgm:presLayoutVars>
      </dgm:prSet>
      <dgm:spPr/>
    </dgm:pt>
    <dgm:pt modelId="{ABCF29EC-1AD5-4020-9C1C-8DECBEB733EA}" type="pres">
      <dgm:prSet presAssocID="{03FF7819-BE68-4AC4-A6AB-7ADE12740AC5}" presName="topArc3" presStyleLbl="parChTrans1D1" presStyleIdx="10" presStyleCnt="26"/>
      <dgm:spPr/>
    </dgm:pt>
    <dgm:pt modelId="{4B1A85BD-70B9-4F0E-9387-5F649FE76AB4}" type="pres">
      <dgm:prSet presAssocID="{03FF7819-BE68-4AC4-A6AB-7ADE12740AC5}" presName="bottomArc3" presStyleLbl="parChTrans1D1" presStyleIdx="11" presStyleCnt="26"/>
      <dgm:spPr/>
    </dgm:pt>
    <dgm:pt modelId="{AF3A0427-C415-4C6E-A7E5-2F2A18D240FC}" type="pres">
      <dgm:prSet presAssocID="{03FF7819-BE68-4AC4-A6AB-7ADE12740AC5}" presName="topConnNode3" presStyleLbl="asst1" presStyleIdx="0" presStyleCnt="0"/>
      <dgm:spPr/>
    </dgm:pt>
    <dgm:pt modelId="{029D1F2D-FA7C-420D-969E-BF5E3DB0175B}" type="pres">
      <dgm:prSet presAssocID="{03FF7819-BE68-4AC4-A6AB-7ADE12740AC5}" presName="hierChild6" presStyleCnt="0"/>
      <dgm:spPr/>
    </dgm:pt>
    <dgm:pt modelId="{E5AC53CD-9739-4E5D-8552-CC1C9D42629F}" type="pres">
      <dgm:prSet presAssocID="{03FF7819-BE68-4AC4-A6AB-7ADE12740AC5}" presName="hierChild7" presStyleCnt="0"/>
      <dgm:spPr/>
    </dgm:pt>
    <dgm:pt modelId="{4DAAF667-3DCC-4870-A362-E0A8D3CE4915}" type="pres">
      <dgm:prSet presAssocID="{7B5DE726-66C9-4772-9135-A652C2193BB1}" presName="Name101" presStyleLbl="parChTrans1D4" presStyleIdx="2" presStyleCnt="8"/>
      <dgm:spPr/>
    </dgm:pt>
    <dgm:pt modelId="{915BBB00-2F74-42A8-8BF1-E784C09997F1}" type="pres">
      <dgm:prSet presAssocID="{8A2CA726-2334-4DC1-8897-34D131A49AB9}" presName="hierRoot3" presStyleCnt="0">
        <dgm:presLayoutVars>
          <dgm:hierBranch val="init"/>
        </dgm:presLayoutVars>
      </dgm:prSet>
      <dgm:spPr/>
    </dgm:pt>
    <dgm:pt modelId="{9B2C7423-BAE0-4FDA-A99F-20EAD8677B2A}" type="pres">
      <dgm:prSet presAssocID="{8A2CA726-2334-4DC1-8897-34D131A49AB9}" presName="rootComposite3" presStyleCnt="0"/>
      <dgm:spPr/>
    </dgm:pt>
    <dgm:pt modelId="{A253E2E0-21FA-4496-A017-E968500391AB}" type="pres">
      <dgm:prSet presAssocID="{8A2CA726-2334-4DC1-8897-34D131A49AB9}" presName="rootText3" presStyleLbl="alignAcc1" presStyleIdx="0" presStyleCnt="0">
        <dgm:presLayoutVars>
          <dgm:chPref val="3"/>
        </dgm:presLayoutVars>
      </dgm:prSet>
      <dgm:spPr/>
    </dgm:pt>
    <dgm:pt modelId="{CF9A48CD-7AA6-4909-989E-9B9128C1C5F0}" type="pres">
      <dgm:prSet presAssocID="{8A2CA726-2334-4DC1-8897-34D131A49AB9}" presName="topArc3" presStyleLbl="parChTrans1D1" presStyleIdx="12" presStyleCnt="26"/>
      <dgm:spPr/>
    </dgm:pt>
    <dgm:pt modelId="{9AD18A05-3F7D-4CDA-81CE-569B0350594D}" type="pres">
      <dgm:prSet presAssocID="{8A2CA726-2334-4DC1-8897-34D131A49AB9}" presName="bottomArc3" presStyleLbl="parChTrans1D1" presStyleIdx="13" presStyleCnt="26"/>
      <dgm:spPr/>
    </dgm:pt>
    <dgm:pt modelId="{86274541-3080-4823-9D72-3816196D668B}" type="pres">
      <dgm:prSet presAssocID="{8A2CA726-2334-4DC1-8897-34D131A49AB9}" presName="topConnNode3" presStyleLbl="asst1" presStyleIdx="0" presStyleCnt="0"/>
      <dgm:spPr/>
    </dgm:pt>
    <dgm:pt modelId="{175C7C32-F253-448F-A57A-B8EE314799B3}" type="pres">
      <dgm:prSet presAssocID="{8A2CA726-2334-4DC1-8897-34D131A49AB9}" presName="hierChild6" presStyleCnt="0"/>
      <dgm:spPr/>
    </dgm:pt>
    <dgm:pt modelId="{5774A75D-38A3-4605-B69E-E4F8AC1B2009}" type="pres">
      <dgm:prSet presAssocID="{8A2CA726-2334-4DC1-8897-34D131A49AB9}" presName="hierChild7" presStyleCnt="0"/>
      <dgm:spPr/>
    </dgm:pt>
    <dgm:pt modelId="{583367DC-710F-4E44-A19B-2A3624A741F4}" type="pres">
      <dgm:prSet presAssocID="{51488FDF-8C60-4624-BC69-318BD22DAF46}" presName="Name101" presStyleLbl="parChTrans1D4" presStyleIdx="3" presStyleCnt="8"/>
      <dgm:spPr/>
    </dgm:pt>
    <dgm:pt modelId="{CACFBBAE-FEF8-4FD4-A169-CC5EB8ADBC81}" type="pres">
      <dgm:prSet presAssocID="{7150156D-D53D-4843-AEC7-13F2D67F82BA}" presName="hierRoot3" presStyleCnt="0">
        <dgm:presLayoutVars>
          <dgm:hierBranch val="init"/>
        </dgm:presLayoutVars>
      </dgm:prSet>
      <dgm:spPr/>
    </dgm:pt>
    <dgm:pt modelId="{2488A85F-6B55-4841-A28F-1B50BB1EEA21}" type="pres">
      <dgm:prSet presAssocID="{7150156D-D53D-4843-AEC7-13F2D67F82BA}" presName="rootComposite3" presStyleCnt="0"/>
      <dgm:spPr/>
    </dgm:pt>
    <dgm:pt modelId="{DEBCE3D6-185E-4F84-85D9-D953E133BC0C}" type="pres">
      <dgm:prSet presAssocID="{7150156D-D53D-4843-AEC7-13F2D67F82BA}" presName="rootText3" presStyleLbl="alignAcc1" presStyleIdx="0" presStyleCnt="0" custScaleX="130613">
        <dgm:presLayoutVars>
          <dgm:chPref val="3"/>
        </dgm:presLayoutVars>
      </dgm:prSet>
      <dgm:spPr/>
    </dgm:pt>
    <dgm:pt modelId="{8C8A465B-D3E0-4D28-A6DF-A36628E816A4}" type="pres">
      <dgm:prSet presAssocID="{7150156D-D53D-4843-AEC7-13F2D67F82BA}" presName="topArc3" presStyleLbl="parChTrans1D1" presStyleIdx="14" presStyleCnt="26"/>
      <dgm:spPr/>
    </dgm:pt>
    <dgm:pt modelId="{9B09E813-43AA-4105-B507-EEA0C78C858C}" type="pres">
      <dgm:prSet presAssocID="{7150156D-D53D-4843-AEC7-13F2D67F82BA}" presName="bottomArc3" presStyleLbl="parChTrans1D1" presStyleIdx="15" presStyleCnt="26"/>
      <dgm:spPr/>
    </dgm:pt>
    <dgm:pt modelId="{AF2A736D-8008-4833-A33A-A7F830598A5F}" type="pres">
      <dgm:prSet presAssocID="{7150156D-D53D-4843-AEC7-13F2D67F82BA}" presName="topConnNode3" presStyleLbl="asst1" presStyleIdx="0" presStyleCnt="0"/>
      <dgm:spPr/>
    </dgm:pt>
    <dgm:pt modelId="{692EF5B3-73A7-4D63-85B5-BBFFEB1AE986}" type="pres">
      <dgm:prSet presAssocID="{7150156D-D53D-4843-AEC7-13F2D67F82BA}" presName="hierChild6" presStyleCnt="0"/>
      <dgm:spPr/>
    </dgm:pt>
    <dgm:pt modelId="{B1EDE5B3-E658-4872-99F8-3BFD9E9FB0AF}" type="pres">
      <dgm:prSet presAssocID="{7150156D-D53D-4843-AEC7-13F2D67F82BA}" presName="hierChild7" presStyleCnt="0"/>
      <dgm:spPr/>
    </dgm:pt>
    <dgm:pt modelId="{EBA87243-05D0-4D18-B072-60943891E5F9}" type="pres">
      <dgm:prSet presAssocID="{9C2EE120-9826-433F-8C49-83F2DFEF0BFE}" presName="Name101" presStyleLbl="parChTrans1D4" presStyleIdx="4" presStyleCnt="8"/>
      <dgm:spPr/>
    </dgm:pt>
    <dgm:pt modelId="{B595E434-D234-42DE-AE2F-7F0C30D76C1F}" type="pres">
      <dgm:prSet presAssocID="{BFB20C7B-1086-4F31-A091-B81FCCFBBD3A}" presName="hierRoot3" presStyleCnt="0">
        <dgm:presLayoutVars>
          <dgm:hierBranch val="init"/>
        </dgm:presLayoutVars>
      </dgm:prSet>
      <dgm:spPr/>
    </dgm:pt>
    <dgm:pt modelId="{65E4A43C-A703-4262-9240-1EF614D069CF}" type="pres">
      <dgm:prSet presAssocID="{BFB20C7B-1086-4F31-A091-B81FCCFBBD3A}" presName="rootComposite3" presStyleCnt="0"/>
      <dgm:spPr/>
    </dgm:pt>
    <dgm:pt modelId="{1BCCC634-4149-4F59-8145-EEB1B7B47FCB}" type="pres">
      <dgm:prSet presAssocID="{BFB20C7B-1086-4F31-A091-B81FCCFBBD3A}" presName="rootText3" presStyleLbl="alignAcc1" presStyleIdx="0" presStyleCnt="0" custScaleX="117297">
        <dgm:presLayoutVars>
          <dgm:chPref val="3"/>
        </dgm:presLayoutVars>
      </dgm:prSet>
      <dgm:spPr/>
    </dgm:pt>
    <dgm:pt modelId="{D5E7C8A8-D109-42DC-9454-464BAB4A0215}" type="pres">
      <dgm:prSet presAssocID="{BFB20C7B-1086-4F31-A091-B81FCCFBBD3A}" presName="topArc3" presStyleLbl="parChTrans1D1" presStyleIdx="16" presStyleCnt="26"/>
      <dgm:spPr/>
    </dgm:pt>
    <dgm:pt modelId="{2412AF7D-2440-4F09-8EBC-72694048DB1E}" type="pres">
      <dgm:prSet presAssocID="{BFB20C7B-1086-4F31-A091-B81FCCFBBD3A}" presName="bottomArc3" presStyleLbl="parChTrans1D1" presStyleIdx="17" presStyleCnt="26"/>
      <dgm:spPr/>
    </dgm:pt>
    <dgm:pt modelId="{A73FF37C-925F-4EC7-A5AB-105956082FCA}" type="pres">
      <dgm:prSet presAssocID="{BFB20C7B-1086-4F31-A091-B81FCCFBBD3A}" presName="topConnNode3" presStyleLbl="asst1" presStyleIdx="0" presStyleCnt="0"/>
      <dgm:spPr/>
    </dgm:pt>
    <dgm:pt modelId="{3491213D-E1A8-44CC-9ECF-C4207B159049}" type="pres">
      <dgm:prSet presAssocID="{BFB20C7B-1086-4F31-A091-B81FCCFBBD3A}" presName="hierChild6" presStyleCnt="0"/>
      <dgm:spPr/>
    </dgm:pt>
    <dgm:pt modelId="{ADA73BDD-2E92-498A-AB03-F2130509CDDF}" type="pres">
      <dgm:prSet presAssocID="{BFB20C7B-1086-4F31-A091-B81FCCFBBD3A}" presName="hierChild7" presStyleCnt="0"/>
      <dgm:spPr/>
    </dgm:pt>
    <dgm:pt modelId="{A167C05D-0F6A-415E-B4AE-5DA125BA0793}" type="pres">
      <dgm:prSet presAssocID="{46951BE2-66BA-4CC2-94BB-DE083D034742}" presName="Name101" presStyleLbl="parChTrans1D4" presStyleIdx="5" presStyleCnt="8"/>
      <dgm:spPr/>
    </dgm:pt>
    <dgm:pt modelId="{6C81BB5F-C33D-4810-82FA-E1315ED2B86A}" type="pres">
      <dgm:prSet presAssocID="{0EDD6D17-B451-437F-B8F3-F3F520C25B5F}" presName="hierRoot3" presStyleCnt="0">
        <dgm:presLayoutVars>
          <dgm:hierBranch val="init"/>
        </dgm:presLayoutVars>
      </dgm:prSet>
      <dgm:spPr/>
    </dgm:pt>
    <dgm:pt modelId="{5A8B9379-AEA7-4391-8D06-AE32603E2088}" type="pres">
      <dgm:prSet presAssocID="{0EDD6D17-B451-437F-B8F3-F3F520C25B5F}" presName="rootComposite3" presStyleCnt="0"/>
      <dgm:spPr/>
    </dgm:pt>
    <dgm:pt modelId="{C0073B73-75B5-4D78-8526-A5B6941E5D31}" type="pres">
      <dgm:prSet presAssocID="{0EDD6D17-B451-437F-B8F3-F3F520C25B5F}" presName="rootText3" presStyleLbl="alignAcc1" presStyleIdx="0" presStyleCnt="0">
        <dgm:presLayoutVars>
          <dgm:chPref val="3"/>
        </dgm:presLayoutVars>
      </dgm:prSet>
      <dgm:spPr/>
    </dgm:pt>
    <dgm:pt modelId="{34B5408E-C808-45C9-BBCB-F1F07E28D408}" type="pres">
      <dgm:prSet presAssocID="{0EDD6D17-B451-437F-B8F3-F3F520C25B5F}" presName="topArc3" presStyleLbl="parChTrans1D1" presStyleIdx="18" presStyleCnt="26"/>
      <dgm:spPr/>
    </dgm:pt>
    <dgm:pt modelId="{CD0BC95B-E84D-4F33-8AC0-20AF8EC6D75F}" type="pres">
      <dgm:prSet presAssocID="{0EDD6D17-B451-437F-B8F3-F3F520C25B5F}" presName="bottomArc3" presStyleLbl="parChTrans1D1" presStyleIdx="19" presStyleCnt="26"/>
      <dgm:spPr/>
    </dgm:pt>
    <dgm:pt modelId="{A07DE6F1-8EF4-458A-A773-D8A2BCF37136}" type="pres">
      <dgm:prSet presAssocID="{0EDD6D17-B451-437F-B8F3-F3F520C25B5F}" presName="topConnNode3" presStyleLbl="asst1" presStyleIdx="0" presStyleCnt="0"/>
      <dgm:spPr/>
    </dgm:pt>
    <dgm:pt modelId="{7CC9D028-77E4-40FA-B866-82C363459CE4}" type="pres">
      <dgm:prSet presAssocID="{0EDD6D17-B451-437F-B8F3-F3F520C25B5F}" presName="hierChild6" presStyleCnt="0"/>
      <dgm:spPr/>
    </dgm:pt>
    <dgm:pt modelId="{9A3FFD72-CFAA-48CD-9211-407805FF67D8}" type="pres">
      <dgm:prSet presAssocID="{0EDD6D17-B451-437F-B8F3-F3F520C25B5F}" presName="hierChild7" presStyleCnt="0"/>
      <dgm:spPr/>
    </dgm:pt>
    <dgm:pt modelId="{6B975D18-CB14-4A54-81B2-957E14D0E2A1}" type="pres">
      <dgm:prSet presAssocID="{1F7DEC53-84A3-45F2-BA11-D7FA656C8C48}" presName="Name101" presStyleLbl="parChTrans1D4" presStyleIdx="6" presStyleCnt="8"/>
      <dgm:spPr/>
    </dgm:pt>
    <dgm:pt modelId="{79DBF558-CCEF-49A3-8F7F-081B96A1C194}" type="pres">
      <dgm:prSet presAssocID="{4748967D-0E6C-4AC4-9DA2-DBBEAF759096}" presName="hierRoot3" presStyleCnt="0">
        <dgm:presLayoutVars>
          <dgm:hierBranch val="init"/>
        </dgm:presLayoutVars>
      </dgm:prSet>
      <dgm:spPr/>
    </dgm:pt>
    <dgm:pt modelId="{F8456256-F6B5-479F-BC41-9506C80A9AD5}" type="pres">
      <dgm:prSet presAssocID="{4748967D-0E6C-4AC4-9DA2-DBBEAF759096}" presName="rootComposite3" presStyleCnt="0"/>
      <dgm:spPr/>
    </dgm:pt>
    <dgm:pt modelId="{25132694-CC94-493B-81FD-008F0C4F5FBE}" type="pres">
      <dgm:prSet presAssocID="{4748967D-0E6C-4AC4-9DA2-DBBEAF759096}" presName="rootText3" presStyleLbl="alignAcc1" presStyleIdx="0" presStyleCnt="0">
        <dgm:presLayoutVars>
          <dgm:chPref val="3"/>
        </dgm:presLayoutVars>
      </dgm:prSet>
      <dgm:spPr/>
    </dgm:pt>
    <dgm:pt modelId="{40D884E9-9BFB-42F9-B280-96C4EAA2AF8A}" type="pres">
      <dgm:prSet presAssocID="{4748967D-0E6C-4AC4-9DA2-DBBEAF759096}" presName="topArc3" presStyleLbl="parChTrans1D1" presStyleIdx="20" presStyleCnt="26"/>
      <dgm:spPr/>
    </dgm:pt>
    <dgm:pt modelId="{2711ACD5-B794-47D3-9EB4-66D2202D67D0}" type="pres">
      <dgm:prSet presAssocID="{4748967D-0E6C-4AC4-9DA2-DBBEAF759096}" presName="bottomArc3" presStyleLbl="parChTrans1D1" presStyleIdx="21" presStyleCnt="26"/>
      <dgm:spPr/>
    </dgm:pt>
    <dgm:pt modelId="{64686878-2851-4D4C-8C13-4C182DF2429E}" type="pres">
      <dgm:prSet presAssocID="{4748967D-0E6C-4AC4-9DA2-DBBEAF759096}" presName="topConnNode3" presStyleLbl="asst1" presStyleIdx="0" presStyleCnt="0"/>
      <dgm:spPr/>
    </dgm:pt>
    <dgm:pt modelId="{0D8E91A5-BDDE-4C15-827A-3C99C8BA211D}" type="pres">
      <dgm:prSet presAssocID="{4748967D-0E6C-4AC4-9DA2-DBBEAF759096}" presName="hierChild6" presStyleCnt="0"/>
      <dgm:spPr/>
    </dgm:pt>
    <dgm:pt modelId="{F6C88A8C-24B1-4EC1-8F76-A9D0D6A5A990}" type="pres">
      <dgm:prSet presAssocID="{4748967D-0E6C-4AC4-9DA2-DBBEAF759096}" presName="hierChild7" presStyleCnt="0"/>
      <dgm:spPr/>
    </dgm:pt>
    <dgm:pt modelId="{9F2C2938-3755-4449-BFCE-3F26E490F693}" type="pres">
      <dgm:prSet presAssocID="{93C0EDE9-FE35-45A6-BE37-026DC74E9819}" presName="Name101" presStyleLbl="parChTrans1D4" presStyleIdx="7" presStyleCnt="8"/>
      <dgm:spPr/>
    </dgm:pt>
    <dgm:pt modelId="{34B1D16A-B4FD-4D4C-980A-C4203D0A7B96}" type="pres">
      <dgm:prSet presAssocID="{A10C9876-0BC3-4A83-B976-906D2F444FAD}" presName="hierRoot3" presStyleCnt="0">
        <dgm:presLayoutVars>
          <dgm:hierBranch val="init"/>
        </dgm:presLayoutVars>
      </dgm:prSet>
      <dgm:spPr/>
    </dgm:pt>
    <dgm:pt modelId="{90E804ED-656B-473F-8938-0BE6EFB737AD}" type="pres">
      <dgm:prSet presAssocID="{A10C9876-0BC3-4A83-B976-906D2F444FAD}" presName="rootComposite3" presStyleCnt="0"/>
      <dgm:spPr/>
    </dgm:pt>
    <dgm:pt modelId="{E08B3B39-8CB2-4C5A-B0EA-D1240FEE9BDD}" type="pres">
      <dgm:prSet presAssocID="{A10C9876-0BC3-4A83-B976-906D2F444FAD}" presName="rootText3" presStyleLbl="alignAcc1" presStyleIdx="0" presStyleCnt="0">
        <dgm:presLayoutVars>
          <dgm:chPref val="3"/>
        </dgm:presLayoutVars>
      </dgm:prSet>
      <dgm:spPr/>
    </dgm:pt>
    <dgm:pt modelId="{034EE91C-AAD4-40A5-A7BE-A8AD777EA719}" type="pres">
      <dgm:prSet presAssocID="{A10C9876-0BC3-4A83-B976-906D2F444FAD}" presName="topArc3" presStyleLbl="parChTrans1D1" presStyleIdx="22" presStyleCnt="26"/>
      <dgm:spPr/>
    </dgm:pt>
    <dgm:pt modelId="{78EB3AB4-EC8F-41F9-A2A4-76C8A6A39F88}" type="pres">
      <dgm:prSet presAssocID="{A10C9876-0BC3-4A83-B976-906D2F444FAD}" presName="bottomArc3" presStyleLbl="parChTrans1D1" presStyleIdx="23" presStyleCnt="26"/>
      <dgm:spPr/>
    </dgm:pt>
    <dgm:pt modelId="{B1E154A4-3266-4D75-A2AA-82EC6DE96A3E}" type="pres">
      <dgm:prSet presAssocID="{A10C9876-0BC3-4A83-B976-906D2F444FAD}" presName="topConnNode3" presStyleLbl="asst1" presStyleIdx="0" presStyleCnt="0"/>
      <dgm:spPr/>
    </dgm:pt>
    <dgm:pt modelId="{4A8929A3-8EA8-4A06-94A9-063E5012BE95}" type="pres">
      <dgm:prSet presAssocID="{A10C9876-0BC3-4A83-B976-906D2F444FAD}" presName="hierChild6" presStyleCnt="0"/>
      <dgm:spPr/>
    </dgm:pt>
    <dgm:pt modelId="{2C7F7D52-9658-474F-BC23-5900337F56E6}" type="pres">
      <dgm:prSet presAssocID="{A10C9876-0BC3-4A83-B976-906D2F444FAD}" presName="hierChild7" presStyleCnt="0"/>
      <dgm:spPr/>
    </dgm:pt>
    <dgm:pt modelId="{8FA5024E-20F1-4497-A03A-97FC12B3DED3}" type="pres">
      <dgm:prSet presAssocID="{320859DE-C1AB-4789-9B2A-8A49B2633CB7}" presName="Name101" presStyleLbl="parChTrans1D3" presStyleIdx="1" presStyleCnt="2"/>
      <dgm:spPr/>
    </dgm:pt>
    <dgm:pt modelId="{0123E487-C3D4-4A91-ACF1-404A90320E8C}" type="pres">
      <dgm:prSet presAssocID="{4A512B75-1874-4404-94EF-15C75A85A034}" presName="hierRoot3" presStyleCnt="0">
        <dgm:presLayoutVars>
          <dgm:hierBranch val="init"/>
        </dgm:presLayoutVars>
      </dgm:prSet>
      <dgm:spPr/>
    </dgm:pt>
    <dgm:pt modelId="{B373639F-995D-4693-8534-B645A3A759F2}" type="pres">
      <dgm:prSet presAssocID="{4A512B75-1874-4404-94EF-15C75A85A034}" presName="rootComposite3" presStyleCnt="0"/>
      <dgm:spPr/>
    </dgm:pt>
    <dgm:pt modelId="{C80986B9-2ABC-4017-8445-88A631A50694}" type="pres">
      <dgm:prSet presAssocID="{4A512B75-1874-4404-94EF-15C75A85A034}" presName="rootText3" presStyleLbl="alignAcc1" presStyleIdx="0" presStyleCnt="0">
        <dgm:presLayoutVars>
          <dgm:chPref val="3"/>
        </dgm:presLayoutVars>
      </dgm:prSet>
      <dgm:spPr/>
    </dgm:pt>
    <dgm:pt modelId="{B82CBF4E-C7D5-4DA1-87CF-6F1F7A4C21C6}" type="pres">
      <dgm:prSet presAssocID="{4A512B75-1874-4404-94EF-15C75A85A034}" presName="topArc3" presStyleLbl="parChTrans1D1" presStyleIdx="24" presStyleCnt="26"/>
      <dgm:spPr/>
    </dgm:pt>
    <dgm:pt modelId="{792C078A-AC9A-4E5A-8982-9F35ED797761}" type="pres">
      <dgm:prSet presAssocID="{4A512B75-1874-4404-94EF-15C75A85A034}" presName="bottomArc3" presStyleLbl="parChTrans1D1" presStyleIdx="25" presStyleCnt="26"/>
      <dgm:spPr/>
    </dgm:pt>
    <dgm:pt modelId="{50A07979-B7DA-4B5D-A20E-8A41A92D6DE0}" type="pres">
      <dgm:prSet presAssocID="{4A512B75-1874-4404-94EF-15C75A85A034}" presName="topConnNode3" presStyleLbl="asst1" presStyleIdx="0" presStyleCnt="0"/>
      <dgm:spPr/>
    </dgm:pt>
    <dgm:pt modelId="{FBEFC450-5638-49A4-9A53-028D016D52BC}" type="pres">
      <dgm:prSet presAssocID="{4A512B75-1874-4404-94EF-15C75A85A034}" presName="hierChild6" presStyleCnt="0"/>
      <dgm:spPr/>
    </dgm:pt>
    <dgm:pt modelId="{4390BE53-4520-488D-9EB0-455FB234B7DB}" type="pres">
      <dgm:prSet presAssocID="{4A512B75-1874-4404-94EF-15C75A85A034}" presName="hierChild7" presStyleCnt="0"/>
      <dgm:spPr/>
    </dgm:pt>
  </dgm:ptLst>
  <dgm:cxnLst>
    <dgm:cxn modelId="{F0036C00-5EE6-4808-A945-335860D65ABC}" type="presOf" srcId="{8A2CA726-2334-4DC1-8897-34D131A49AB9}" destId="{A253E2E0-21FA-4496-A017-E968500391AB}" srcOrd="0" destOrd="0" presId="urn:microsoft.com/office/officeart/2008/layout/HalfCircleOrganizationChart"/>
    <dgm:cxn modelId="{06D4D103-8582-4AB7-9C06-AEBF6C3B1CA6}" type="presOf" srcId="{8DFC9E60-847E-47DB-93E7-F80DE1DAEAD4}" destId="{E49C0AAE-5B60-43EB-B5C3-4BABAC560D3B}" srcOrd="0" destOrd="0" presId="urn:microsoft.com/office/officeart/2008/layout/HalfCircleOrganizationChart"/>
    <dgm:cxn modelId="{C5D14B06-FA8C-4B3B-97E7-160107CC2FED}" srcId="{03FF7819-BE68-4AC4-A6AB-7ADE12740AC5}" destId="{A10C9876-0BC3-4A83-B976-906D2F444FAD}" srcOrd="1" destOrd="0" parTransId="{93C0EDE9-FE35-45A6-BE37-026DC74E9819}" sibTransId="{0705DD1B-A021-410C-BBAE-032AF39AB219}"/>
    <dgm:cxn modelId="{AB64F810-49DB-463C-B251-3E206E9F929F}" type="presOf" srcId="{0EDD6D17-B451-437F-B8F3-F3F520C25B5F}" destId="{A07DE6F1-8EF4-458A-A773-D8A2BCF37136}" srcOrd="1" destOrd="0" presId="urn:microsoft.com/office/officeart/2008/layout/HalfCircleOrganizationChart"/>
    <dgm:cxn modelId="{6DAA5413-9AEE-4E07-B97C-A0C66B0B5619}" type="presOf" srcId="{E0C4B174-8F53-4A14-923B-A0A1BEB119E8}" destId="{E034CDAB-9EB4-4123-A597-8F62399B25AB}" srcOrd="0" destOrd="0" presId="urn:microsoft.com/office/officeart/2008/layout/HalfCircleOrganizationChart"/>
    <dgm:cxn modelId="{AD472914-9AD7-48A9-A11E-DE0D6A819602}" type="presOf" srcId="{BFB20C7B-1086-4F31-A091-B81FCCFBBD3A}" destId="{1BCCC634-4149-4F59-8145-EEB1B7B47FCB}" srcOrd="0" destOrd="0" presId="urn:microsoft.com/office/officeart/2008/layout/HalfCircleOrganizationChart"/>
    <dgm:cxn modelId="{44FB2A1B-AD15-4031-ABA2-EAC6CE0BA05C}" type="presOf" srcId="{93C0EDE9-FE35-45A6-BE37-026DC74E9819}" destId="{9F2C2938-3755-4449-BFCE-3F26E490F693}" srcOrd="0" destOrd="0" presId="urn:microsoft.com/office/officeart/2008/layout/HalfCircleOrganizationChart"/>
    <dgm:cxn modelId="{2985491F-0A95-4670-A016-02364C7C2333}" type="presOf" srcId="{7150156D-D53D-4843-AEC7-13F2D67F82BA}" destId="{AF2A736D-8008-4833-A33A-A7F830598A5F}" srcOrd="1" destOrd="0" presId="urn:microsoft.com/office/officeart/2008/layout/HalfCircleOrganizationChart"/>
    <dgm:cxn modelId="{B8076D20-E709-4D9C-92A6-A699402A5F7D}" type="presOf" srcId="{6B7E8307-1C47-4369-8727-2AF4B6BD62A4}" destId="{64ECE3D7-2802-4161-9C6C-7F6DF74023E2}" srcOrd="0" destOrd="0" presId="urn:microsoft.com/office/officeart/2008/layout/HalfCircleOrganizationChart"/>
    <dgm:cxn modelId="{9EB00C2A-D770-4A4E-AEAC-C04A35AA34EB}" type="presOf" srcId="{1F7DEC53-84A3-45F2-BA11-D7FA656C8C48}" destId="{6B975D18-CB14-4A54-81B2-957E14D0E2A1}" srcOrd="0" destOrd="0" presId="urn:microsoft.com/office/officeart/2008/layout/HalfCircleOrganizationChart"/>
    <dgm:cxn modelId="{8D39562A-E67B-45AF-AD01-EE8C543591E3}" type="presOf" srcId="{A10C9876-0BC3-4A83-B976-906D2F444FAD}" destId="{E08B3B39-8CB2-4C5A-B0EA-D1240FEE9BDD}" srcOrd="0" destOrd="0" presId="urn:microsoft.com/office/officeart/2008/layout/HalfCircleOrganizationChart"/>
    <dgm:cxn modelId="{D6509430-54E2-4D2B-8A78-3F5BE19EE8E0}" srcId="{244C919B-C248-4684-901D-DA11E53C17B0}" destId="{8DFC9E60-847E-47DB-93E7-F80DE1DAEAD4}" srcOrd="1" destOrd="0" parTransId="{E9488C9A-70C6-40DF-84E9-22870F8E0E12}" sibTransId="{4331E449-0720-49FC-B281-30C583D5142B}"/>
    <dgm:cxn modelId="{3BA6E338-B543-48C4-907F-2257FB0BF634}" type="presOf" srcId="{8A2CA726-2334-4DC1-8897-34D131A49AB9}" destId="{86274541-3080-4823-9D72-3816196D668B}" srcOrd="1" destOrd="0" presId="urn:microsoft.com/office/officeart/2008/layout/HalfCircleOrganizationChart"/>
    <dgm:cxn modelId="{5811613A-9D35-403A-84A3-D963E194854B}" srcId="{BFB20C7B-1086-4F31-A091-B81FCCFBBD3A}" destId="{0EDD6D17-B451-437F-B8F3-F3F520C25B5F}" srcOrd="0" destOrd="0" parTransId="{46951BE2-66BA-4CC2-94BB-DE083D034742}" sibTransId="{BFAB699B-F4F8-4D4E-994C-BFAE48EC46C7}"/>
    <dgm:cxn modelId="{70347C40-C1DF-447B-BE34-7ACE39B9061E}" type="presOf" srcId="{3967989C-CA51-4051-A5DC-854B8A342406}" destId="{1CFC6F81-8D74-4F6F-BF67-36D8DD2A4131}" srcOrd="0" destOrd="0" presId="urn:microsoft.com/office/officeart/2008/layout/HalfCircleOrganizationChart"/>
    <dgm:cxn modelId="{4578095E-F2AD-44FE-87E4-E53DF595ADFA}" type="presOf" srcId="{7B5DE726-66C9-4772-9135-A652C2193BB1}" destId="{4DAAF667-3DCC-4870-A362-E0A8D3CE4915}" srcOrd="0" destOrd="0" presId="urn:microsoft.com/office/officeart/2008/layout/HalfCircleOrganizationChart"/>
    <dgm:cxn modelId="{9F7ADC5E-806B-4E1F-A2C3-9C9348394C3D}" srcId="{F559D9E5-24C5-4DF5-BF64-DEFCE78137FB}" destId="{03FF7819-BE68-4AC4-A6AB-7ADE12740AC5}" srcOrd="1" destOrd="0" parTransId="{678F99D4-C1E3-4863-A349-A8E7EF230EE3}" sibTransId="{3B9628B5-1EF6-4C0E-BEFF-B9D5DE932703}"/>
    <dgm:cxn modelId="{B5A32141-57AA-4C19-8271-C196A44015D8}" type="presOf" srcId="{B27C1BD5-BEC8-4AAE-A2BC-2E45662693F3}" destId="{0C838D7E-FDA5-4DA5-9A2C-74951156570D}" srcOrd="0" destOrd="0" presId="urn:microsoft.com/office/officeart/2008/layout/HalfCircleOrganizationChart"/>
    <dgm:cxn modelId="{F4474B42-737A-438C-92EA-A9F517108A02}" type="presOf" srcId="{678F99D4-C1E3-4863-A349-A8E7EF230EE3}" destId="{47FC70A1-D433-4DE9-A78C-01A3B503A502}" srcOrd="0" destOrd="0" presId="urn:microsoft.com/office/officeart/2008/layout/HalfCircleOrganizationChart"/>
    <dgm:cxn modelId="{08CA0143-8C8B-4412-BB86-6DADB0A2DC3D}" srcId="{B27C1BD5-BEC8-4AAE-A2BC-2E45662693F3}" destId="{244C919B-C248-4684-901D-DA11E53C17B0}" srcOrd="0" destOrd="0" parTransId="{7DD82804-B1B9-4B6E-9483-580012EA72FD}" sibTransId="{843FF52A-A4F1-4EBB-AF44-CF60B95D47AF}"/>
    <dgm:cxn modelId="{14126645-52C1-4DE1-8B92-4F5A0E2281C4}" type="presOf" srcId="{4A512B75-1874-4404-94EF-15C75A85A034}" destId="{50A07979-B7DA-4B5D-A20E-8A41A92D6DE0}" srcOrd="1" destOrd="0" presId="urn:microsoft.com/office/officeart/2008/layout/HalfCircleOrganizationChart"/>
    <dgm:cxn modelId="{54E66068-D225-4356-BD36-DA1441BC2437}" type="presOf" srcId="{03FF7819-BE68-4AC4-A6AB-7ADE12740AC5}" destId="{CFA07170-95D7-4CC5-A76B-BE3EF4C535C2}" srcOrd="0" destOrd="0" presId="urn:microsoft.com/office/officeart/2008/layout/HalfCircleOrganizationChart"/>
    <dgm:cxn modelId="{00901969-EC72-4464-BD9C-B854072E703C}" type="presOf" srcId="{51488FDF-8C60-4624-BC69-318BD22DAF46}" destId="{583367DC-710F-4E44-A19B-2A3624A741F4}" srcOrd="0" destOrd="0" presId="urn:microsoft.com/office/officeart/2008/layout/HalfCircleOrganizationChart"/>
    <dgm:cxn modelId="{5121304B-815F-45B7-8734-60FE4F84CD86}" srcId="{8A2CA726-2334-4DC1-8897-34D131A49AB9}" destId="{BFB20C7B-1086-4F31-A091-B81FCCFBBD3A}" srcOrd="1" destOrd="0" parTransId="{9C2EE120-9826-433F-8C49-83F2DFEF0BFE}" sibTransId="{7E3B9711-265E-4DED-8552-FB494CA18D9A}"/>
    <dgm:cxn modelId="{1AEB6F6F-D33E-44B8-B02C-F41255A245C4}" type="presOf" srcId="{E9488C9A-70C6-40DF-84E9-22870F8E0E12}" destId="{A9C4637D-49C4-40FA-9111-2FAC7A03D662}" srcOrd="0" destOrd="0" presId="urn:microsoft.com/office/officeart/2008/layout/HalfCircleOrganizationChart"/>
    <dgm:cxn modelId="{0821DF70-F645-4816-901A-B686E2313272}" type="presOf" srcId="{F559D9E5-24C5-4DF5-BF64-DEFCE78137FB}" destId="{FF9C0B02-E7E1-4868-9E16-3308F6B672EF}" srcOrd="0" destOrd="0" presId="urn:microsoft.com/office/officeart/2008/layout/HalfCircleOrganizationChart"/>
    <dgm:cxn modelId="{E8078151-7EAD-415B-B770-9003E9C34306}" type="presOf" srcId="{03FF7819-BE68-4AC4-A6AB-7ADE12740AC5}" destId="{AF3A0427-C415-4C6E-A7E5-2F2A18D240FC}" srcOrd="1" destOrd="0" presId="urn:microsoft.com/office/officeart/2008/layout/HalfCircleOrganizationChart"/>
    <dgm:cxn modelId="{6B3C8775-F7CB-4756-8BD4-77FE581E8B9D}" type="presOf" srcId="{E7725B31-7721-4DF1-804B-215D2E58A8F8}" destId="{0D988D1A-BD16-49A1-9F27-3D805A007EB0}" srcOrd="0" destOrd="0" presId="urn:microsoft.com/office/officeart/2008/layout/HalfCircleOrganizationChart"/>
    <dgm:cxn modelId="{F83ACF83-61E9-4218-BDE6-45BECB29EA24}" type="presOf" srcId="{320859DE-C1AB-4789-9B2A-8A49B2633CB7}" destId="{8FA5024E-20F1-4497-A03A-97FC12B3DED3}" srcOrd="0" destOrd="0" presId="urn:microsoft.com/office/officeart/2008/layout/HalfCircleOrganizationChart"/>
    <dgm:cxn modelId="{25008F90-89DA-45DF-8DF8-28EFBAA5F4F7}" type="presOf" srcId="{E7725B31-7721-4DF1-804B-215D2E58A8F8}" destId="{A41AF539-04D9-49C6-8803-AF4D86B753E2}" srcOrd="1" destOrd="0" presId="urn:microsoft.com/office/officeart/2008/layout/HalfCircleOrganizationChart"/>
    <dgm:cxn modelId="{71CA8192-F5B7-4519-9F46-005714924C14}" type="presOf" srcId="{4748967D-0E6C-4AC4-9DA2-DBBEAF759096}" destId="{64686878-2851-4D4C-8C13-4C182DF2429E}" srcOrd="1" destOrd="0" presId="urn:microsoft.com/office/officeart/2008/layout/HalfCircleOrganizationChart"/>
    <dgm:cxn modelId="{9823D899-CCD7-430E-BBF0-FBA823E17014}" type="presOf" srcId="{4748967D-0E6C-4AC4-9DA2-DBBEAF759096}" destId="{25132694-CC94-493B-81FD-008F0C4F5FBE}" srcOrd="0" destOrd="0" presId="urn:microsoft.com/office/officeart/2008/layout/HalfCircleOrganizationChart"/>
    <dgm:cxn modelId="{8853E399-A104-4455-B5D4-422256D093D9}" srcId="{F559D9E5-24C5-4DF5-BF64-DEFCE78137FB}" destId="{E7725B31-7721-4DF1-804B-215D2E58A8F8}" srcOrd="0" destOrd="0" parTransId="{6B7E8307-1C47-4369-8727-2AF4B6BD62A4}" sibTransId="{9C3B0EA3-60F1-4C10-82BF-D8AC9821EF75}"/>
    <dgm:cxn modelId="{48453D9A-9210-4E86-862D-4E709D1562CC}" srcId="{8DFC9E60-847E-47DB-93E7-F80DE1DAEAD4}" destId="{4A512B75-1874-4404-94EF-15C75A85A034}" srcOrd="1" destOrd="0" parTransId="{320859DE-C1AB-4789-9B2A-8A49B2633CB7}" sibTransId="{407EB2FF-DE92-4299-B037-54D515E694B8}"/>
    <dgm:cxn modelId="{8E5D26A1-AD5C-4128-9939-192302E5AD06}" type="presOf" srcId="{46951BE2-66BA-4CC2-94BB-DE083D034742}" destId="{A167C05D-0F6A-415E-B4AE-5DA125BA0793}" srcOrd="0" destOrd="0" presId="urn:microsoft.com/office/officeart/2008/layout/HalfCircleOrganizationChart"/>
    <dgm:cxn modelId="{BBA6CCB6-DB96-40DE-AF3C-F5F37A142470}" srcId="{8DFC9E60-847E-47DB-93E7-F80DE1DAEAD4}" destId="{F559D9E5-24C5-4DF5-BF64-DEFCE78137FB}" srcOrd="0" destOrd="0" parTransId="{E0C4B174-8F53-4A14-923B-A0A1BEB119E8}" sibTransId="{FC8C5995-916B-4EF3-A41D-81F881410C73}"/>
    <dgm:cxn modelId="{447498B7-6AB5-436B-9FCF-C3A0E6FA5CD4}" type="presOf" srcId="{A10C9876-0BC3-4A83-B976-906D2F444FAD}" destId="{B1E154A4-3266-4D75-A2AA-82EC6DE96A3E}" srcOrd="1" destOrd="0" presId="urn:microsoft.com/office/officeart/2008/layout/HalfCircleOrganizationChart"/>
    <dgm:cxn modelId="{5277ABBA-C91E-41AF-860F-1C11802353BC}" type="presOf" srcId="{7150156D-D53D-4843-AEC7-13F2D67F82BA}" destId="{DEBCE3D6-185E-4F84-85D9-D953E133BC0C}" srcOrd="0" destOrd="0" presId="urn:microsoft.com/office/officeart/2008/layout/HalfCircleOrganizationChart"/>
    <dgm:cxn modelId="{63F875BC-0ECA-4AC4-B21D-41563D417EE8}" type="presOf" srcId="{244C919B-C248-4684-901D-DA11E53C17B0}" destId="{780C0AD3-E943-4781-A47F-4169ACCD3CFC}" srcOrd="1" destOrd="0" presId="urn:microsoft.com/office/officeart/2008/layout/HalfCircleOrganizationChart"/>
    <dgm:cxn modelId="{656295BD-1F60-4657-AA87-EED11F20EC2D}" type="presOf" srcId="{8DFC9E60-847E-47DB-93E7-F80DE1DAEAD4}" destId="{6A8094C0-DE16-4794-9902-FFE60C5E8862}" srcOrd="1" destOrd="0" presId="urn:microsoft.com/office/officeart/2008/layout/HalfCircleOrganizationChart"/>
    <dgm:cxn modelId="{3057E5CA-A973-41D7-AF7F-55CD6E9D1D9F}" type="presOf" srcId="{3967989C-CA51-4051-A5DC-854B8A342406}" destId="{7A761E66-A8DD-43FB-A5A8-4AD5DE5C458D}" srcOrd="1" destOrd="0" presId="urn:microsoft.com/office/officeart/2008/layout/HalfCircleOrganizationChart"/>
    <dgm:cxn modelId="{16CFFACE-1CFB-48D7-A392-F738079E98CC}" type="presOf" srcId="{4A512B75-1874-4404-94EF-15C75A85A034}" destId="{C80986B9-2ABC-4017-8445-88A631A50694}" srcOrd="0" destOrd="0" presId="urn:microsoft.com/office/officeart/2008/layout/HalfCircleOrganizationChart"/>
    <dgm:cxn modelId="{602A2BDB-CC34-4C31-A9CF-7B8158AD8B9D}" srcId="{8A2CA726-2334-4DC1-8897-34D131A49AB9}" destId="{7150156D-D53D-4843-AEC7-13F2D67F82BA}" srcOrd="0" destOrd="0" parTransId="{51488FDF-8C60-4624-BC69-318BD22DAF46}" sibTransId="{FABB3E20-4DA0-44FD-898D-B7F5CACC58B6}"/>
    <dgm:cxn modelId="{433567DE-FC54-4ABC-A863-88ACF086BB0A}" type="presOf" srcId="{F559D9E5-24C5-4DF5-BF64-DEFCE78137FB}" destId="{D4398AAE-0631-4DEE-B579-23B89329D630}" srcOrd="1" destOrd="0" presId="urn:microsoft.com/office/officeart/2008/layout/HalfCircleOrganizationChart"/>
    <dgm:cxn modelId="{7E0B48E4-A1B8-40F9-94DF-30B0BB1A1E03}" type="presOf" srcId="{BFB20C7B-1086-4F31-A091-B81FCCFBBD3A}" destId="{A73FF37C-925F-4EC7-A5AB-105956082FCA}" srcOrd="1" destOrd="0" presId="urn:microsoft.com/office/officeart/2008/layout/HalfCircleOrganizationChart"/>
    <dgm:cxn modelId="{D9821DE6-6019-4FA3-B65B-6A2E777CF3DA}" srcId="{BFB20C7B-1086-4F31-A091-B81FCCFBBD3A}" destId="{4748967D-0E6C-4AC4-9DA2-DBBEAF759096}" srcOrd="1" destOrd="0" parTransId="{1F7DEC53-84A3-45F2-BA11-D7FA656C8C48}" sibTransId="{427A0EF6-09E6-40FC-B65A-7E18305253B2}"/>
    <dgm:cxn modelId="{4AC662EA-7DEC-4EB9-9C7F-1278D9AF43EE}" type="presOf" srcId="{244C919B-C248-4684-901D-DA11E53C17B0}" destId="{85110E14-4815-4987-B2AA-5CCA5E6F8834}" srcOrd="0" destOrd="0" presId="urn:microsoft.com/office/officeart/2008/layout/HalfCircleOrganizationChart"/>
    <dgm:cxn modelId="{264BE5EB-59C9-40B4-9425-1DD64FF7CE5D}" type="presOf" srcId="{FCAC6D49-9EAE-49A8-9908-79F1257EB907}" destId="{13044A8A-271D-4F33-A312-7572E7EA448E}" srcOrd="0" destOrd="0" presId="urn:microsoft.com/office/officeart/2008/layout/HalfCircleOrganizationChart"/>
    <dgm:cxn modelId="{5EBE39F3-6713-4997-9B8B-09F532AB62B1}" srcId="{03FF7819-BE68-4AC4-A6AB-7ADE12740AC5}" destId="{8A2CA726-2334-4DC1-8897-34D131A49AB9}" srcOrd="0" destOrd="0" parTransId="{7B5DE726-66C9-4772-9135-A652C2193BB1}" sibTransId="{EA11DA2D-A7AD-4D5E-BA61-FB94D056377B}"/>
    <dgm:cxn modelId="{653D06F4-410A-4ACC-9340-D0BCBCF8F530}" type="presOf" srcId="{0EDD6D17-B451-437F-B8F3-F3F520C25B5F}" destId="{C0073B73-75B5-4D78-8526-A5B6941E5D31}" srcOrd="0" destOrd="0" presId="urn:microsoft.com/office/officeart/2008/layout/HalfCircleOrganizationChart"/>
    <dgm:cxn modelId="{B4F6B4F6-3F00-497E-B5F2-2DA714221765}" srcId="{244C919B-C248-4684-901D-DA11E53C17B0}" destId="{3967989C-CA51-4051-A5DC-854B8A342406}" srcOrd="0" destOrd="0" parTransId="{FCAC6D49-9EAE-49A8-9908-79F1257EB907}" sibTransId="{2A4A0108-25DA-42A8-8FF1-300F00BE54CF}"/>
    <dgm:cxn modelId="{B028ADF8-D614-4BA2-8461-2BE301CA2C45}" type="presOf" srcId="{9C2EE120-9826-433F-8C49-83F2DFEF0BFE}" destId="{EBA87243-05D0-4D18-B072-60943891E5F9}" srcOrd="0" destOrd="0" presId="urn:microsoft.com/office/officeart/2008/layout/HalfCircleOrganizationChart"/>
    <dgm:cxn modelId="{9D93F33D-8378-461A-AF5C-27C4457D1A6F}" type="presParOf" srcId="{0C838D7E-FDA5-4DA5-9A2C-74951156570D}" destId="{F52DFB56-29B4-403F-82B9-E8CB0E3B3EE5}" srcOrd="0" destOrd="0" presId="urn:microsoft.com/office/officeart/2008/layout/HalfCircleOrganizationChart"/>
    <dgm:cxn modelId="{F1F758AD-85D5-4C46-BF2C-D0FC78BD92A9}" type="presParOf" srcId="{F52DFB56-29B4-403F-82B9-E8CB0E3B3EE5}" destId="{0032BCFC-30FF-434A-B5B1-0CB18BA42DCA}" srcOrd="0" destOrd="0" presId="urn:microsoft.com/office/officeart/2008/layout/HalfCircleOrganizationChart"/>
    <dgm:cxn modelId="{8A8D81FD-A8BC-4BF5-8148-335378029794}" type="presParOf" srcId="{0032BCFC-30FF-434A-B5B1-0CB18BA42DCA}" destId="{85110E14-4815-4987-B2AA-5CCA5E6F8834}" srcOrd="0" destOrd="0" presId="urn:microsoft.com/office/officeart/2008/layout/HalfCircleOrganizationChart"/>
    <dgm:cxn modelId="{1D7A4A2C-7E2A-4AD3-8AE3-2EF40457124D}" type="presParOf" srcId="{0032BCFC-30FF-434A-B5B1-0CB18BA42DCA}" destId="{589A28AD-7880-4A06-AB65-951FF252AA9E}" srcOrd="1" destOrd="0" presId="urn:microsoft.com/office/officeart/2008/layout/HalfCircleOrganizationChart"/>
    <dgm:cxn modelId="{8C472762-42E0-4C06-A23D-EBAA4FCA163F}" type="presParOf" srcId="{0032BCFC-30FF-434A-B5B1-0CB18BA42DCA}" destId="{55B2AD79-E62A-412C-8919-444B512F1E2A}" srcOrd="2" destOrd="0" presId="urn:microsoft.com/office/officeart/2008/layout/HalfCircleOrganizationChart"/>
    <dgm:cxn modelId="{FA7287F2-AE5C-4B3F-A61B-1B9EDE47C8EA}" type="presParOf" srcId="{0032BCFC-30FF-434A-B5B1-0CB18BA42DCA}" destId="{780C0AD3-E943-4781-A47F-4169ACCD3CFC}" srcOrd="3" destOrd="0" presId="urn:microsoft.com/office/officeart/2008/layout/HalfCircleOrganizationChart"/>
    <dgm:cxn modelId="{00FA3A86-0D8F-4976-817D-32FEACED157D}" type="presParOf" srcId="{F52DFB56-29B4-403F-82B9-E8CB0E3B3EE5}" destId="{493935DC-2872-4827-8124-12A60A09FD11}" srcOrd="1" destOrd="0" presId="urn:microsoft.com/office/officeart/2008/layout/HalfCircleOrganizationChart"/>
    <dgm:cxn modelId="{640D51E8-6C0A-4FA2-99E7-328A5D32858F}" type="presParOf" srcId="{F52DFB56-29B4-403F-82B9-E8CB0E3B3EE5}" destId="{DD969885-EB18-438F-83FF-AA85A089CD08}" srcOrd="2" destOrd="0" presId="urn:microsoft.com/office/officeart/2008/layout/HalfCircleOrganizationChart"/>
    <dgm:cxn modelId="{478870C9-AC50-487F-8C0E-3B24C27186AB}" type="presParOf" srcId="{DD969885-EB18-438F-83FF-AA85A089CD08}" destId="{13044A8A-271D-4F33-A312-7572E7EA448E}" srcOrd="0" destOrd="0" presId="urn:microsoft.com/office/officeart/2008/layout/HalfCircleOrganizationChart"/>
    <dgm:cxn modelId="{5F7739DB-1043-40A3-9BD3-092019D5F735}" type="presParOf" srcId="{DD969885-EB18-438F-83FF-AA85A089CD08}" destId="{E781E733-710A-4A62-8F75-3C431D8AD818}" srcOrd="1" destOrd="0" presId="urn:microsoft.com/office/officeart/2008/layout/HalfCircleOrganizationChart"/>
    <dgm:cxn modelId="{24FE4762-FCCE-4A05-9647-90AAAC44CA6F}" type="presParOf" srcId="{E781E733-710A-4A62-8F75-3C431D8AD818}" destId="{51C8DBE6-7AF5-4E29-9586-1252884D9BBA}" srcOrd="0" destOrd="0" presId="urn:microsoft.com/office/officeart/2008/layout/HalfCircleOrganizationChart"/>
    <dgm:cxn modelId="{80F7FDE0-7298-4852-BB38-827462641865}" type="presParOf" srcId="{51C8DBE6-7AF5-4E29-9586-1252884D9BBA}" destId="{1CFC6F81-8D74-4F6F-BF67-36D8DD2A4131}" srcOrd="0" destOrd="0" presId="urn:microsoft.com/office/officeart/2008/layout/HalfCircleOrganizationChart"/>
    <dgm:cxn modelId="{D91AF5BD-C709-48FA-9B88-F6E81B3919BC}" type="presParOf" srcId="{51C8DBE6-7AF5-4E29-9586-1252884D9BBA}" destId="{DB828CA2-B61E-44F6-9C06-E8FEA7FE1CC1}" srcOrd="1" destOrd="0" presId="urn:microsoft.com/office/officeart/2008/layout/HalfCircleOrganizationChart"/>
    <dgm:cxn modelId="{77FBB752-71E5-4303-B590-1BA3C941EDC2}" type="presParOf" srcId="{51C8DBE6-7AF5-4E29-9586-1252884D9BBA}" destId="{1F40B296-5FCF-420F-B0A9-9D8AC18549A1}" srcOrd="2" destOrd="0" presId="urn:microsoft.com/office/officeart/2008/layout/HalfCircleOrganizationChart"/>
    <dgm:cxn modelId="{FDD39588-5CE6-4B0F-BD44-5FF49794D301}" type="presParOf" srcId="{51C8DBE6-7AF5-4E29-9586-1252884D9BBA}" destId="{7A761E66-A8DD-43FB-A5A8-4AD5DE5C458D}" srcOrd="3" destOrd="0" presId="urn:microsoft.com/office/officeart/2008/layout/HalfCircleOrganizationChart"/>
    <dgm:cxn modelId="{AF116D6A-45A3-414E-B52C-FF0AB2BEA9D4}" type="presParOf" srcId="{E781E733-710A-4A62-8F75-3C431D8AD818}" destId="{DAB0A3DF-4127-4101-A4DA-E3F914BE19DA}" srcOrd="1" destOrd="0" presId="urn:microsoft.com/office/officeart/2008/layout/HalfCircleOrganizationChart"/>
    <dgm:cxn modelId="{41FD2F75-D936-4562-A007-1C9372F3B045}" type="presParOf" srcId="{E781E733-710A-4A62-8F75-3C431D8AD818}" destId="{D4431BE3-4BBC-479D-85F0-C36A74791881}" srcOrd="2" destOrd="0" presId="urn:microsoft.com/office/officeart/2008/layout/HalfCircleOrganizationChart"/>
    <dgm:cxn modelId="{9C2D1A83-853F-496C-81B2-0496C65605CD}" type="presParOf" srcId="{DD969885-EB18-438F-83FF-AA85A089CD08}" destId="{A9C4637D-49C4-40FA-9111-2FAC7A03D662}" srcOrd="2" destOrd="0" presId="urn:microsoft.com/office/officeart/2008/layout/HalfCircleOrganizationChart"/>
    <dgm:cxn modelId="{953FFBC0-1CAB-47FA-A438-AEC519068A47}" type="presParOf" srcId="{DD969885-EB18-438F-83FF-AA85A089CD08}" destId="{96BB05E1-3932-4771-81A1-8D83D1F1D91C}" srcOrd="3" destOrd="0" presId="urn:microsoft.com/office/officeart/2008/layout/HalfCircleOrganizationChart"/>
    <dgm:cxn modelId="{1259DEBA-BE3A-4BF8-8758-38EF95F18E4C}" type="presParOf" srcId="{96BB05E1-3932-4771-81A1-8D83D1F1D91C}" destId="{D8C5C7D9-3B3F-47E9-9B10-3B84DC665C72}" srcOrd="0" destOrd="0" presId="urn:microsoft.com/office/officeart/2008/layout/HalfCircleOrganizationChart"/>
    <dgm:cxn modelId="{F0574442-161D-4530-96C2-28FA8D608D4E}" type="presParOf" srcId="{D8C5C7D9-3B3F-47E9-9B10-3B84DC665C72}" destId="{E49C0AAE-5B60-43EB-B5C3-4BABAC560D3B}" srcOrd="0" destOrd="0" presId="urn:microsoft.com/office/officeart/2008/layout/HalfCircleOrganizationChart"/>
    <dgm:cxn modelId="{69F2909D-FD57-40CC-8998-921389981284}" type="presParOf" srcId="{D8C5C7D9-3B3F-47E9-9B10-3B84DC665C72}" destId="{732E5885-B2FF-4597-9BC7-C26D460AA918}" srcOrd="1" destOrd="0" presId="urn:microsoft.com/office/officeart/2008/layout/HalfCircleOrganizationChart"/>
    <dgm:cxn modelId="{99F5D504-D4E0-49AC-9FE8-A8DBA964E08F}" type="presParOf" srcId="{D8C5C7D9-3B3F-47E9-9B10-3B84DC665C72}" destId="{AE73CA3E-BC7B-4380-8E57-6CAA86F6CAE6}" srcOrd="2" destOrd="0" presId="urn:microsoft.com/office/officeart/2008/layout/HalfCircleOrganizationChart"/>
    <dgm:cxn modelId="{8068F025-70AC-48F6-BFB2-8AF251DE5186}" type="presParOf" srcId="{D8C5C7D9-3B3F-47E9-9B10-3B84DC665C72}" destId="{6A8094C0-DE16-4794-9902-FFE60C5E8862}" srcOrd="3" destOrd="0" presId="urn:microsoft.com/office/officeart/2008/layout/HalfCircleOrganizationChart"/>
    <dgm:cxn modelId="{031AAA0F-87F8-447A-BA90-95987B3D44C2}" type="presParOf" srcId="{96BB05E1-3932-4771-81A1-8D83D1F1D91C}" destId="{DBB7F20A-AEEA-4F61-8B51-DA846F9996CB}" srcOrd="1" destOrd="0" presId="urn:microsoft.com/office/officeart/2008/layout/HalfCircleOrganizationChart"/>
    <dgm:cxn modelId="{3C3F8312-ADCA-4716-A388-4AD5D3CF8BA4}" type="presParOf" srcId="{96BB05E1-3932-4771-81A1-8D83D1F1D91C}" destId="{21CEB93F-6ED3-4819-AB77-67E44164B645}" srcOrd="2" destOrd="0" presId="urn:microsoft.com/office/officeart/2008/layout/HalfCircleOrganizationChart"/>
    <dgm:cxn modelId="{8219A930-88C5-48CF-97EC-93DD32B8F98D}" type="presParOf" srcId="{21CEB93F-6ED3-4819-AB77-67E44164B645}" destId="{E034CDAB-9EB4-4123-A597-8F62399B25AB}" srcOrd="0" destOrd="0" presId="urn:microsoft.com/office/officeart/2008/layout/HalfCircleOrganizationChart"/>
    <dgm:cxn modelId="{FADFA593-A376-4623-9607-4404CF148EBF}" type="presParOf" srcId="{21CEB93F-6ED3-4819-AB77-67E44164B645}" destId="{E2294D8D-5F12-4A2E-BF97-F6F3933BA998}" srcOrd="1" destOrd="0" presId="urn:microsoft.com/office/officeart/2008/layout/HalfCircleOrganizationChart"/>
    <dgm:cxn modelId="{7B4BF846-86BA-4F43-BAC5-BC5459220D1F}" type="presParOf" srcId="{E2294D8D-5F12-4A2E-BF97-F6F3933BA998}" destId="{BE0CF867-90C8-460C-A24B-58157704A7BF}" srcOrd="0" destOrd="0" presId="urn:microsoft.com/office/officeart/2008/layout/HalfCircleOrganizationChart"/>
    <dgm:cxn modelId="{BC22F553-0282-42C0-B822-620804B5B6EC}" type="presParOf" srcId="{BE0CF867-90C8-460C-A24B-58157704A7BF}" destId="{FF9C0B02-E7E1-4868-9E16-3308F6B672EF}" srcOrd="0" destOrd="0" presId="urn:microsoft.com/office/officeart/2008/layout/HalfCircleOrganizationChart"/>
    <dgm:cxn modelId="{94845FA7-19C1-409D-AADA-2340A174C21E}" type="presParOf" srcId="{BE0CF867-90C8-460C-A24B-58157704A7BF}" destId="{1319B498-1554-4366-8030-2D9C5CD9240E}" srcOrd="1" destOrd="0" presId="urn:microsoft.com/office/officeart/2008/layout/HalfCircleOrganizationChart"/>
    <dgm:cxn modelId="{F63C5756-0910-4B69-9443-932ECEF9873A}" type="presParOf" srcId="{BE0CF867-90C8-460C-A24B-58157704A7BF}" destId="{7926553F-3556-49C0-8B8D-D9064E3343A1}" srcOrd="2" destOrd="0" presId="urn:microsoft.com/office/officeart/2008/layout/HalfCircleOrganizationChart"/>
    <dgm:cxn modelId="{119DCACA-CAE8-48BE-A2B4-52B4AD393CFB}" type="presParOf" srcId="{BE0CF867-90C8-460C-A24B-58157704A7BF}" destId="{D4398AAE-0631-4DEE-B579-23B89329D630}" srcOrd="3" destOrd="0" presId="urn:microsoft.com/office/officeart/2008/layout/HalfCircleOrganizationChart"/>
    <dgm:cxn modelId="{B7BC1F88-8A69-46AB-9785-929F183D9ED8}" type="presParOf" srcId="{E2294D8D-5F12-4A2E-BF97-F6F3933BA998}" destId="{B29C865B-E29E-4A75-9990-E17AA4D792D3}" srcOrd="1" destOrd="0" presId="urn:microsoft.com/office/officeart/2008/layout/HalfCircleOrganizationChart"/>
    <dgm:cxn modelId="{41848B55-F878-4DAD-B208-1C67997FD18C}" type="presParOf" srcId="{E2294D8D-5F12-4A2E-BF97-F6F3933BA998}" destId="{1746F3C3-358A-4179-9139-14E33EBCE35D}" srcOrd="2" destOrd="0" presId="urn:microsoft.com/office/officeart/2008/layout/HalfCircleOrganizationChart"/>
    <dgm:cxn modelId="{17D3EE9F-3CF3-474B-8FD3-34A9B8A3E897}" type="presParOf" srcId="{1746F3C3-358A-4179-9139-14E33EBCE35D}" destId="{64ECE3D7-2802-4161-9C6C-7F6DF74023E2}" srcOrd="0" destOrd="0" presId="urn:microsoft.com/office/officeart/2008/layout/HalfCircleOrganizationChart"/>
    <dgm:cxn modelId="{B00FAD4C-9C33-43F2-8D07-90BABEC3CDD1}" type="presParOf" srcId="{1746F3C3-358A-4179-9139-14E33EBCE35D}" destId="{91EBB3FC-BB26-4129-B8A0-B0CAE42899D6}" srcOrd="1" destOrd="0" presId="urn:microsoft.com/office/officeart/2008/layout/HalfCircleOrganizationChart"/>
    <dgm:cxn modelId="{A80C0F5C-FAB2-4F93-A54D-B61930CC14B8}" type="presParOf" srcId="{91EBB3FC-BB26-4129-B8A0-B0CAE42899D6}" destId="{B79AC83E-8FBD-43F6-B9E8-1A6B8837EE35}" srcOrd="0" destOrd="0" presId="urn:microsoft.com/office/officeart/2008/layout/HalfCircleOrganizationChart"/>
    <dgm:cxn modelId="{5D301F1C-9836-471A-924B-3F6AE8EA7C27}" type="presParOf" srcId="{B79AC83E-8FBD-43F6-B9E8-1A6B8837EE35}" destId="{0D988D1A-BD16-49A1-9F27-3D805A007EB0}" srcOrd="0" destOrd="0" presId="urn:microsoft.com/office/officeart/2008/layout/HalfCircleOrganizationChart"/>
    <dgm:cxn modelId="{344A5B17-B23E-452C-80C0-5D4CE6963D57}" type="presParOf" srcId="{B79AC83E-8FBD-43F6-B9E8-1A6B8837EE35}" destId="{915EDD1D-F36B-4DA9-8AFA-F44796E39C1E}" srcOrd="1" destOrd="0" presId="urn:microsoft.com/office/officeart/2008/layout/HalfCircleOrganizationChart"/>
    <dgm:cxn modelId="{08FA337E-A784-46D3-9B27-FD7975F6C23A}" type="presParOf" srcId="{B79AC83E-8FBD-43F6-B9E8-1A6B8837EE35}" destId="{2C3A352C-96BF-4270-B360-D4AD1ED091FE}" srcOrd="2" destOrd="0" presId="urn:microsoft.com/office/officeart/2008/layout/HalfCircleOrganizationChart"/>
    <dgm:cxn modelId="{C1E642CE-DCC2-4190-B238-A42660124796}" type="presParOf" srcId="{B79AC83E-8FBD-43F6-B9E8-1A6B8837EE35}" destId="{A41AF539-04D9-49C6-8803-AF4D86B753E2}" srcOrd="3" destOrd="0" presId="urn:microsoft.com/office/officeart/2008/layout/HalfCircleOrganizationChart"/>
    <dgm:cxn modelId="{715A6475-3403-4EFD-9237-093ED1427300}" type="presParOf" srcId="{91EBB3FC-BB26-4129-B8A0-B0CAE42899D6}" destId="{1B036ECA-7CF1-437B-9AE0-9BC570243905}" srcOrd="1" destOrd="0" presId="urn:microsoft.com/office/officeart/2008/layout/HalfCircleOrganizationChart"/>
    <dgm:cxn modelId="{33FE26FC-C687-4ABF-B73C-C0115DF71A27}" type="presParOf" srcId="{91EBB3FC-BB26-4129-B8A0-B0CAE42899D6}" destId="{A5E84FD4-ACE1-4E35-A462-05564973AD2C}" srcOrd="2" destOrd="0" presId="urn:microsoft.com/office/officeart/2008/layout/HalfCircleOrganizationChart"/>
    <dgm:cxn modelId="{615F407D-2666-46E9-9962-75538F1B40C4}" type="presParOf" srcId="{1746F3C3-358A-4179-9139-14E33EBCE35D}" destId="{47FC70A1-D433-4DE9-A78C-01A3B503A502}" srcOrd="2" destOrd="0" presId="urn:microsoft.com/office/officeart/2008/layout/HalfCircleOrganizationChart"/>
    <dgm:cxn modelId="{2E8019D0-6B05-45EE-9CF2-3AA9704D6064}" type="presParOf" srcId="{1746F3C3-358A-4179-9139-14E33EBCE35D}" destId="{BD980BC6-451E-4682-8070-69D7DFB037D2}" srcOrd="3" destOrd="0" presId="urn:microsoft.com/office/officeart/2008/layout/HalfCircleOrganizationChart"/>
    <dgm:cxn modelId="{195E2723-464F-4224-9C79-3F6D2283F7F1}" type="presParOf" srcId="{BD980BC6-451E-4682-8070-69D7DFB037D2}" destId="{2468578A-5385-406B-94AE-336D5E7315BA}" srcOrd="0" destOrd="0" presId="urn:microsoft.com/office/officeart/2008/layout/HalfCircleOrganizationChart"/>
    <dgm:cxn modelId="{ED844CE4-D323-4FAB-ACF4-CCFDD2FE0268}" type="presParOf" srcId="{2468578A-5385-406B-94AE-336D5E7315BA}" destId="{CFA07170-95D7-4CC5-A76B-BE3EF4C535C2}" srcOrd="0" destOrd="0" presId="urn:microsoft.com/office/officeart/2008/layout/HalfCircleOrganizationChart"/>
    <dgm:cxn modelId="{16D2E79F-9CEC-468D-903B-A56DD2FC3AA5}" type="presParOf" srcId="{2468578A-5385-406B-94AE-336D5E7315BA}" destId="{ABCF29EC-1AD5-4020-9C1C-8DECBEB733EA}" srcOrd="1" destOrd="0" presId="urn:microsoft.com/office/officeart/2008/layout/HalfCircleOrganizationChart"/>
    <dgm:cxn modelId="{4273F4B7-4B55-4295-B769-12C9E808BACD}" type="presParOf" srcId="{2468578A-5385-406B-94AE-336D5E7315BA}" destId="{4B1A85BD-70B9-4F0E-9387-5F649FE76AB4}" srcOrd="2" destOrd="0" presId="urn:microsoft.com/office/officeart/2008/layout/HalfCircleOrganizationChart"/>
    <dgm:cxn modelId="{F431980A-8A0A-478B-B5B1-979292C662DA}" type="presParOf" srcId="{2468578A-5385-406B-94AE-336D5E7315BA}" destId="{AF3A0427-C415-4C6E-A7E5-2F2A18D240FC}" srcOrd="3" destOrd="0" presId="urn:microsoft.com/office/officeart/2008/layout/HalfCircleOrganizationChart"/>
    <dgm:cxn modelId="{65A489DA-E861-48B2-8445-F2DE9610AC66}" type="presParOf" srcId="{BD980BC6-451E-4682-8070-69D7DFB037D2}" destId="{029D1F2D-FA7C-420D-969E-BF5E3DB0175B}" srcOrd="1" destOrd="0" presId="urn:microsoft.com/office/officeart/2008/layout/HalfCircleOrganizationChart"/>
    <dgm:cxn modelId="{F09A396E-409A-4E9D-ABE3-A0D200A4EE0B}" type="presParOf" srcId="{BD980BC6-451E-4682-8070-69D7DFB037D2}" destId="{E5AC53CD-9739-4E5D-8552-CC1C9D42629F}" srcOrd="2" destOrd="0" presId="urn:microsoft.com/office/officeart/2008/layout/HalfCircleOrganizationChart"/>
    <dgm:cxn modelId="{72EA0194-E24F-40C7-A4A0-2F4CF950F8F4}" type="presParOf" srcId="{E5AC53CD-9739-4E5D-8552-CC1C9D42629F}" destId="{4DAAF667-3DCC-4870-A362-E0A8D3CE4915}" srcOrd="0" destOrd="0" presId="urn:microsoft.com/office/officeart/2008/layout/HalfCircleOrganizationChart"/>
    <dgm:cxn modelId="{98FACDDD-0684-4995-9CEF-D93E6C0D3EE2}" type="presParOf" srcId="{E5AC53CD-9739-4E5D-8552-CC1C9D42629F}" destId="{915BBB00-2F74-42A8-8BF1-E784C09997F1}" srcOrd="1" destOrd="0" presId="urn:microsoft.com/office/officeart/2008/layout/HalfCircleOrganizationChart"/>
    <dgm:cxn modelId="{4C521749-B246-4986-93F1-0C487D361AB4}" type="presParOf" srcId="{915BBB00-2F74-42A8-8BF1-E784C09997F1}" destId="{9B2C7423-BAE0-4FDA-A99F-20EAD8677B2A}" srcOrd="0" destOrd="0" presId="urn:microsoft.com/office/officeart/2008/layout/HalfCircleOrganizationChart"/>
    <dgm:cxn modelId="{94EA30F6-B722-4F7B-B4AC-08AB49F95348}" type="presParOf" srcId="{9B2C7423-BAE0-4FDA-A99F-20EAD8677B2A}" destId="{A253E2E0-21FA-4496-A017-E968500391AB}" srcOrd="0" destOrd="0" presId="urn:microsoft.com/office/officeart/2008/layout/HalfCircleOrganizationChart"/>
    <dgm:cxn modelId="{00685AD9-C94E-40B6-A0BB-E9014CEA4851}" type="presParOf" srcId="{9B2C7423-BAE0-4FDA-A99F-20EAD8677B2A}" destId="{CF9A48CD-7AA6-4909-989E-9B9128C1C5F0}" srcOrd="1" destOrd="0" presId="urn:microsoft.com/office/officeart/2008/layout/HalfCircleOrganizationChart"/>
    <dgm:cxn modelId="{0E9045EB-676E-4D5C-B493-F2D41CF8DB4C}" type="presParOf" srcId="{9B2C7423-BAE0-4FDA-A99F-20EAD8677B2A}" destId="{9AD18A05-3F7D-4CDA-81CE-569B0350594D}" srcOrd="2" destOrd="0" presId="urn:microsoft.com/office/officeart/2008/layout/HalfCircleOrganizationChart"/>
    <dgm:cxn modelId="{0946D8B8-92C2-4B23-8DAA-DA92FD659529}" type="presParOf" srcId="{9B2C7423-BAE0-4FDA-A99F-20EAD8677B2A}" destId="{86274541-3080-4823-9D72-3816196D668B}" srcOrd="3" destOrd="0" presId="urn:microsoft.com/office/officeart/2008/layout/HalfCircleOrganizationChart"/>
    <dgm:cxn modelId="{7DEA1C59-690D-4ADC-9025-4FFC7378C1F3}" type="presParOf" srcId="{915BBB00-2F74-42A8-8BF1-E784C09997F1}" destId="{175C7C32-F253-448F-A57A-B8EE314799B3}" srcOrd="1" destOrd="0" presId="urn:microsoft.com/office/officeart/2008/layout/HalfCircleOrganizationChart"/>
    <dgm:cxn modelId="{04A6BEC1-87DC-4E6D-B033-F5C7DD73307B}" type="presParOf" srcId="{915BBB00-2F74-42A8-8BF1-E784C09997F1}" destId="{5774A75D-38A3-4605-B69E-E4F8AC1B2009}" srcOrd="2" destOrd="0" presId="urn:microsoft.com/office/officeart/2008/layout/HalfCircleOrganizationChart"/>
    <dgm:cxn modelId="{01298FA6-138A-4617-9C54-5B66DC1A9358}" type="presParOf" srcId="{5774A75D-38A3-4605-B69E-E4F8AC1B2009}" destId="{583367DC-710F-4E44-A19B-2A3624A741F4}" srcOrd="0" destOrd="0" presId="urn:microsoft.com/office/officeart/2008/layout/HalfCircleOrganizationChart"/>
    <dgm:cxn modelId="{C07ED773-C712-48CF-9D0A-B4D589108F7C}" type="presParOf" srcId="{5774A75D-38A3-4605-B69E-E4F8AC1B2009}" destId="{CACFBBAE-FEF8-4FD4-A169-CC5EB8ADBC81}" srcOrd="1" destOrd="0" presId="urn:microsoft.com/office/officeart/2008/layout/HalfCircleOrganizationChart"/>
    <dgm:cxn modelId="{39D70F58-9E11-4FB0-9A3F-3D914CF82C14}" type="presParOf" srcId="{CACFBBAE-FEF8-4FD4-A169-CC5EB8ADBC81}" destId="{2488A85F-6B55-4841-A28F-1B50BB1EEA21}" srcOrd="0" destOrd="0" presId="urn:microsoft.com/office/officeart/2008/layout/HalfCircleOrganizationChart"/>
    <dgm:cxn modelId="{D07931DE-CCA4-471D-9B51-93834C51B05E}" type="presParOf" srcId="{2488A85F-6B55-4841-A28F-1B50BB1EEA21}" destId="{DEBCE3D6-185E-4F84-85D9-D953E133BC0C}" srcOrd="0" destOrd="0" presId="urn:microsoft.com/office/officeart/2008/layout/HalfCircleOrganizationChart"/>
    <dgm:cxn modelId="{23FF4350-D235-494A-A1D8-30450C0E3EFC}" type="presParOf" srcId="{2488A85F-6B55-4841-A28F-1B50BB1EEA21}" destId="{8C8A465B-D3E0-4D28-A6DF-A36628E816A4}" srcOrd="1" destOrd="0" presId="urn:microsoft.com/office/officeart/2008/layout/HalfCircleOrganizationChart"/>
    <dgm:cxn modelId="{70486A63-EFEA-48E8-A4D8-76B3B1741716}" type="presParOf" srcId="{2488A85F-6B55-4841-A28F-1B50BB1EEA21}" destId="{9B09E813-43AA-4105-B507-EEA0C78C858C}" srcOrd="2" destOrd="0" presId="urn:microsoft.com/office/officeart/2008/layout/HalfCircleOrganizationChart"/>
    <dgm:cxn modelId="{B35F10B9-B554-4477-A51B-8785FB82073E}" type="presParOf" srcId="{2488A85F-6B55-4841-A28F-1B50BB1EEA21}" destId="{AF2A736D-8008-4833-A33A-A7F830598A5F}" srcOrd="3" destOrd="0" presId="urn:microsoft.com/office/officeart/2008/layout/HalfCircleOrganizationChart"/>
    <dgm:cxn modelId="{2F45D89E-9A7F-45CB-B505-B90A87998703}" type="presParOf" srcId="{CACFBBAE-FEF8-4FD4-A169-CC5EB8ADBC81}" destId="{692EF5B3-73A7-4D63-85B5-BBFFEB1AE986}" srcOrd="1" destOrd="0" presId="urn:microsoft.com/office/officeart/2008/layout/HalfCircleOrganizationChart"/>
    <dgm:cxn modelId="{1B243A40-1311-4DA7-9A23-9761FB207736}" type="presParOf" srcId="{CACFBBAE-FEF8-4FD4-A169-CC5EB8ADBC81}" destId="{B1EDE5B3-E658-4872-99F8-3BFD9E9FB0AF}" srcOrd="2" destOrd="0" presId="urn:microsoft.com/office/officeart/2008/layout/HalfCircleOrganizationChart"/>
    <dgm:cxn modelId="{B13CD959-89B7-4662-908D-D7B431344720}" type="presParOf" srcId="{5774A75D-38A3-4605-B69E-E4F8AC1B2009}" destId="{EBA87243-05D0-4D18-B072-60943891E5F9}" srcOrd="2" destOrd="0" presId="urn:microsoft.com/office/officeart/2008/layout/HalfCircleOrganizationChart"/>
    <dgm:cxn modelId="{11B01DF3-E202-40C0-A91B-D018BDCA5A16}" type="presParOf" srcId="{5774A75D-38A3-4605-B69E-E4F8AC1B2009}" destId="{B595E434-D234-42DE-AE2F-7F0C30D76C1F}" srcOrd="3" destOrd="0" presId="urn:microsoft.com/office/officeart/2008/layout/HalfCircleOrganizationChart"/>
    <dgm:cxn modelId="{2E08F2D4-B777-4F2B-9BF9-3B83E758FBAB}" type="presParOf" srcId="{B595E434-D234-42DE-AE2F-7F0C30D76C1F}" destId="{65E4A43C-A703-4262-9240-1EF614D069CF}" srcOrd="0" destOrd="0" presId="urn:microsoft.com/office/officeart/2008/layout/HalfCircleOrganizationChart"/>
    <dgm:cxn modelId="{7108BE31-1F10-4C8D-B13B-98BAAB79DDD3}" type="presParOf" srcId="{65E4A43C-A703-4262-9240-1EF614D069CF}" destId="{1BCCC634-4149-4F59-8145-EEB1B7B47FCB}" srcOrd="0" destOrd="0" presId="urn:microsoft.com/office/officeart/2008/layout/HalfCircleOrganizationChart"/>
    <dgm:cxn modelId="{1762A85C-8D4E-479D-AF05-05091D425F41}" type="presParOf" srcId="{65E4A43C-A703-4262-9240-1EF614D069CF}" destId="{D5E7C8A8-D109-42DC-9454-464BAB4A0215}" srcOrd="1" destOrd="0" presId="urn:microsoft.com/office/officeart/2008/layout/HalfCircleOrganizationChart"/>
    <dgm:cxn modelId="{1422B266-DEAE-4A3A-89DA-2C32E0CE6707}" type="presParOf" srcId="{65E4A43C-A703-4262-9240-1EF614D069CF}" destId="{2412AF7D-2440-4F09-8EBC-72694048DB1E}" srcOrd="2" destOrd="0" presId="urn:microsoft.com/office/officeart/2008/layout/HalfCircleOrganizationChart"/>
    <dgm:cxn modelId="{94F4CEAC-BDB7-4D57-A4D4-99A118165DEC}" type="presParOf" srcId="{65E4A43C-A703-4262-9240-1EF614D069CF}" destId="{A73FF37C-925F-4EC7-A5AB-105956082FCA}" srcOrd="3" destOrd="0" presId="urn:microsoft.com/office/officeart/2008/layout/HalfCircleOrganizationChart"/>
    <dgm:cxn modelId="{DF0A9169-2854-4CA0-84BA-7B5A35E2274C}" type="presParOf" srcId="{B595E434-D234-42DE-AE2F-7F0C30D76C1F}" destId="{3491213D-E1A8-44CC-9ECF-C4207B159049}" srcOrd="1" destOrd="0" presId="urn:microsoft.com/office/officeart/2008/layout/HalfCircleOrganizationChart"/>
    <dgm:cxn modelId="{87E56CBC-F704-47B7-B2EA-5392780B4F76}" type="presParOf" srcId="{B595E434-D234-42DE-AE2F-7F0C30D76C1F}" destId="{ADA73BDD-2E92-498A-AB03-F2130509CDDF}" srcOrd="2" destOrd="0" presId="urn:microsoft.com/office/officeart/2008/layout/HalfCircleOrganizationChart"/>
    <dgm:cxn modelId="{6397B53D-284D-4EC7-A71B-6E247C02F6F0}" type="presParOf" srcId="{ADA73BDD-2E92-498A-AB03-F2130509CDDF}" destId="{A167C05D-0F6A-415E-B4AE-5DA125BA0793}" srcOrd="0" destOrd="0" presId="urn:microsoft.com/office/officeart/2008/layout/HalfCircleOrganizationChart"/>
    <dgm:cxn modelId="{EE164E8A-31D5-4068-8DF0-3B5716FF09E1}" type="presParOf" srcId="{ADA73BDD-2E92-498A-AB03-F2130509CDDF}" destId="{6C81BB5F-C33D-4810-82FA-E1315ED2B86A}" srcOrd="1" destOrd="0" presId="urn:microsoft.com/office/officeart/2008/layout/HalfCircleOrganizationChart"/>
    <dgm:cxn modelId="{691786B8-C874-40E4-9A92-4548A5473D66}" type="presParOf" srcId="{6C81BB5F-C33D-4810-82FA-E1315ED2B86A}" destId="{5A8B9379-AEA7-4391-8D06-AE32603E2088}" srcOrd="0" destOrd="0" presId="urn:microsoft.com/office/officeart/2008/layout/HalfCircleOrganizationChart"/>
    <dgm:cxn modelId="{DF9FA04D-A6A8-42AE-9F32-3DFC0B7AB4E2}" type="presParOf" srcId="{5A8B9379-AEA7-4391-8D06-AE32603E2088}" destId="{C0073B73-75B5-4D78-8526-A5B6941E5D31}" srcOrd="0" destOrd="0" presId="urn:microsoft.com/office/officeart/2008/layout/HalfCircleOrganizationChart"/>
    <dgm:cxn modelId="{52B6CBCE-3891-4F8E-9239-F3A9DE779F3C}" type="presParOf" srcId="{5A8B9379-AEA7-4391-8D06-AE32603E2088}" destId="{34B5408E-C808-45C9-BBCB-F1F07E28D408}" srcOrd="1" destOrd="0" presId="urn:microsoft.com/office/officeart/2008/layout/HalfCircleOrganizationChart"/>
    <dgm:cxn modelId="{7760C948-89E1-4B82-AD2E-F1B6E04308FC}" type="presParOf" srcId="{5A8B9379-AEA7-4391-8D06-AE32603E2088}" destId="{CD0BC95B-E84D-4F33-8AC0-20AF8EC6D75F}" srcOrd="2" destOrd="0" presId="urn:microsoft.com/office/officeart/2008/layout/HalfCircleOrganizationChart"/>
    <dgm:cxn modelId="{8FB74F12-B66B-4A58-AC3D-B8A4E03A2168}" type="presParOf" srcId="{5A8B9379-AEA7-4391-8D06-AE32603E2088}" destId="{A07DE6F1-8EF4-458A-A773-D8A2BCF37136}" srcOrd="3" destOrd="0" presId="urn:microsoft.com/office/officeart/2008/layout/HalfCircleOrganizationChart"/>
    <dgm:cxn modelId="{34F31932-7AAB-4CDF-9309-2A2FA16034D3}" type="presParOf" srcId="{6C81BB5F-C33D-4810-82FA-E1315ED2B86A}" destId="{7CC9D028-77E4-40FA-B866-82C363459CE4}" srcOrd="1" destOrd="0" presId="urn:microsoft.com/office/officeart/2008/layout/HalfCircleOrganizationChart"/>
    <dgm:cxn modelId="{4306D1D9-4122-407B-A9E5-D1E30DB00099}" type="presParOf" srcId="{6C81BB5F-C33D-4810-82FA-E1315ED2B86A}" destId="{9A3FFD72-CFAA-48CD-9211-407805FF67D8}" srcOrd="2" destOrd="0" presId="urn:microsoft.com/office/officeart/2008/layout/HalfCircleOrganizationChart"/>
    <dgm:cxn modelId="{7DED25F6-A3D1-45DF-9E4C-4881578A5A21}" type="presParOf" srcId="{ADA73BDD-2E92-498A-AB03-F2130509CDDF}" destId="{6B975D18-CB14-4A54-81B2-957E14D0E2A1}" srcOrd="2" destOrd="0" presId="urn:microsoft.com/office/officeart/2008/layout/HalfCircleOrganizationChart"/>
    <dgm:cxn modelId="{F2D37B6A-B20B-414E-8201-89600A51BF9A}" type="presParOf" srcId="{ADA73BDD-2E92-498A-AB03-F2130509CDDF}" destId="{79DBF558-CCEF-49A3-8F7F-081B96A1C194}" srcOrd="3" destOrd="0" presId="urn:microsoft.com/office/officeart/2008/layout/HalfCircleOrganizationChart"/>
    <dgm:cxn modelId="{9784E27F-F914-45A1-B951-B1886F5D3B43}" type="presParOf" srcId="{79DBF558-CCEF-49A3-8F7F-081B96A1C194}" destId="{F8456256-F6B5-479F-BC41-9506C80A9AD5}" srcOrd="0" destOrd="0" presId="urn:microsoft.com/office/officeart/2008/layout/HalfCircleOrganizationChart"/>
    <dgm:cxn modelId="{63311BC3-F4AC-4B4D-B4B0-436AFC2257F9}" type="presParOf" srcId="{F8456256-F6B5-479F-BC41-9506C80A9AD5}" destId="{25132694-CC94-493B-81FD-008F0C4F5FBE}" srcOrd="0" destOrd="0" presId="urn:microsoft.com/office/officeart/2008/layout/HalfCircleOrganizationChart"/>
    <dgm:cxn modelId="{AD1B8612-3A05-4B6C-8E37-E186EB442645}" type="presParOf" srcId="{F8456256-F6B5-479F-BC41-9506C80A9AD5}" destId="{40D884E9-9BFB-42F9-B280-96C4EAA2AF8A}" srcOrd="1" destOrd="0" presId="urn:microsoft.com/office/officeart/2008/layout/HalfCircleOrganizationChart"/>
    <dgm:cxn modelId="{E1B0B6C6-51DA-4D5A-8D27-3E5332A3E80A}" type="presParOf" srcId="{F8456256-F6B5-479F-BC41-9506C80A9AD5}" destId="{2711ACD5-B794-47D3-9EB4-66D2202D67D0}" srcOrd="2" destOrd="0" presId="urn:microsoft.com/office/officeart/2008/layout/HalfCircleOrganizationChart"/>
    <dgm:cxn modelId="{2E2FCF4F-83AD-4CA2-AEDC-34A4AB88A9F4}" type="presParOf" srcId="{F8456256-F6B5-479F-BC41-9506C80A9AD5}" destId="{64686878-2851-4D4C-8C13-4C182DF2429E}" srcOrd="3" destOrd="0" presId="urn:microsoft.com/office/officeart/2008/layout/HalfCircleOrganizationChart"/>
    <dgm:cxn modelId="{742BEEE0-6AC6-4220-A396-EF66C5B63D10}" type="presParOf" srcId="{79DBF558-CCEF-49A3-8F7F-081B96A1C194}" destId="{0D8E91A5-BDDE-4C15-827A-3C99C8BA211D}" srcOrd="1" destOrd="0" presId="urn:microsoft.com/office/officeart/2008/layout/HalfCircleOrganizationChart"/>
    <dgm:cxn modelId="{1B911BBB-D334-4CE7-B8A0-BFC4A2EB103C}" type="presParOf" srcId="{79DBF558-CCEF-49A3-8F7F-081B96A1C194}" destId="{F6C88A8C-24B1-4EC1-8F76-A9D0D6A5A990}" srcOrd="2" destOrd="0" presId="urn:microsoft.com/office/officeart/2008/layout/HalfCircleOrganizationChart"/>
    <dgm:cxn modelId="{B618F0B8-6727-4120-995B-1ED920BA89B3}" type="presParOf" srcId="{E5AC53CD-9739-4E5D-8552-CC1C9D42629F}" destId="{9F2C2938-3755-4449-BFCE-3F26E490F693}" srcOrd="2" destOrd="0" presId="urn:microsoft.com/office/officeart/2008/layout/HalfCircleOrganizationChart"/>
    <dgm:cxn modelId="{CA9827DD-FE40-435A-BDE3-F921389CFA35}" type="presParOf" srcId="{E5AC53CD-9739-4E5D-8552-CC1C9D42629F}" destId="{34B1D16A-B4FD-4D4C-980A-C4203D0A7B96}" srcOrd="3" destOrd="0" presId="urn:microsoft.com/office/officeart/2008/layout/HalfCircleOrganizationChart"/>
    <dgm:cxn modelId="{2D42452A-3ED5-4356-B5B3-6C881F79BCA3}" type="presParOf" srcId="{34B1D16A-B4FD-4D4C-980A-C4203D0A7B96}" destId="{90E804ED-656B-473F-8938-0BE6EFB737AD}" srcOrd="0" destOrd="0" presId="urn:microsoft.com/office/officeart/2008/layout/HalfCircleOrganizationChart"/>
    <dgm:cxn modelId="{7988FCC2-1641-48AC-B967-E6ECCB3659F4}" type="presParOf" srcId="{90E804ED-656B-473F-8938-0BE6EFB737AD}" destId="{E08B3B39-8CB2-4C5A-B0EA-D1240FEE9BDD}" srcOrd="0" destOrd="0" presId="urn:microsoft.com/office/officeart/2008/layout/HalfCircleOrganizationChart"/>
    <dgm:cxn modelId="{5F5EBCF4-22B8-462D-905B-CB45A3C91BAF}" type="presParOf" srcId="{90E804ED-656B-473F-8938-0BE6EFB737AD}" destId="{034EE91C-AAD4-40A5-A7BE-A8AD777EA719}" srcOrd="1" destOrd="0" presId="urn:microsoft.com/office/officeart/2008/layout/HalfCircleOrganizationChart"/>
    <dgm:cxn modelId="{4D1B235B-EC13-4D35-886A-41A07D6C56D6}" type="presParOf" srcId="{90E804ED-656B-473F-8938-0BE6EFB737AD}" destId="{78EB3AB4-EC8F-41F9-A2A4-76C8A6A39F88}" srcOrd="2" destOrd="0" presId="urn:microsoft.com/office/officeart/2008/layout/HalfCircleOrganizationChart"/>
    <dgm:cxn modelId="{C5851277-5285-43FC-861A-622D3BFAFD20}" type="presParOf" srcId="{90E804ED-656B-473F-8938-0BE6EFB737AD}" destId="{B1E154A4-3266-4D75-A2AA-82EC6DE96A3E}" srcOrd="3" destOrd="0" presId="urn:microsoft.com/office/officeart/2008/layout/HalfCircleOrganizationChart"/>
    <dgm:cxn modelId="{27E2ED3A-5D7A-4546-A691-F34F826422BF}" type="presParOf" srcId="{34B1D16A-B4FD-4D4C-980A-C4203D0A7B96}" destId="{4A8929A3-8EA8-4A06-94A9-063E5012BE95}" srcOrd="1" destOrd="0" presId="urn:microsoft.com/office/officeart/2008/layout/HalfCircleOrganizationChart"/>
    <dgm:cxn modelId="{5602D841-5BEF-4A64-873B-2B3658FFBA70}" type="presParOf" srcId="{34B1D16A-B4FD-4D4C-980A-C4203D0A7B96}" destId="{2C7F7D52-9658-474F-BC23-5900337F56E6}" srcOrd="2" destOrd="0" presId="urn:microsoft.com/office/officeart/2008/layout/HalfCircleOrganizationChart"/>
    <dgm:cxn modelId="{E0A14D21-D2A5-437C-95B7-6138DB4152CE}" type="presParOf" srcId="{21CEB93F-6ED3-4819-AB77-67E44164B645}" destId="{8FA5024E-20F1-4497-A03A-97FC12B3DED3}" srcOrd="2" destOrd="0" presId="urn:microsoft.com/office/officeart/2008/layout/HalfCircleOrganizationChart"/>
    <dgm:cxn modelId="{3BB85F30-E7DA-49F1-BD71-F90549D57A86}" type="presParOf" srcId="{21CEB93F-6ED3-4819-AB77-67E44164B645}" destId="{0123E487-C3D4-4A91-ACF1-404A90320E8C}" srcOrd="3" destOrd="0" presId="urn:microsoft.com/office/officeart/2008/layout/HalfCircleOrganizationChart"/>
    <dgm:cxn modelId="{0F31568E-BF14-4DB1-A877-F481FCB62C59}" type="presParOf" srcId="{0123E487-C3D4-4A91-ACF1-404A90320E8C}" destId="{B373639F-995D-4693-8534-B645A3A759F2}" srcOrd="0" destOrd="0" presId="urn:microsoft.com/office/officeart/2008/layout/HalfCircleOrganizationChart"/>
    <dgm:cxn modelId="{AD27BDDF-3FA7-4FF0-821F-208D552521A1}" type="presParOf" srcId="{B373639F-995D-4693-8534-B645A3A759F2}" destId="{C80986B9-2ABC-4017-8445-88A631A50694}" srcOrd="0" destOrd="0" presId="urn:microsoft.com/office/officeart/2008/layout/HalfCircleOrganizationChart"/>
    <dgm:cxn modelId="{0D0AFC81-A883-4CEB-84A6-5E01A50D08E1}" type="presParOf" srcId="{B373639F-995D-4693-8534-B645A3A759F2}" destId="{B82CBF4E-C7D5-4DA1-87CF-6F1F7A4C21C6}" srcOrd="1" destOrd="0" presId="urn:microsoft.com/office/officeart/2008/layout/HalfCircleOrganizationChart"/>
    <dgm:cxn modelId="{6A7732D8-F30F-41D2-A0A3-CA1B613842E7}" type="presParOf" srcId="{B373639F-995D-4693-8534-B645A3A759F2}" destId="{792C078A-AC9A-4E5A-8982-9F35ED797761}" srcOrd="2" destOrd="0" presId="urn:microsoft.com/office/officeart/2008/layout/HalfCircleOrganizationChart"/>
    <dgm:cxn modelId="{BACDFBC8-6C8C-41D4-8856-9EE632D66C93}" type="presParOf" srcId="{B373639F-995D-4693-8534-B645A3A759F2}" destId="{50A07979-B7DA-4B5D-A20E-8A41A92D6DE0}" srcOrd="3" destOrd="0" presId="urn:microsoft.com/office/officeart/2008/layout/HalfCircleOrganizationChart"/>
    <dgm:cxn modelId="{9B3FF7E6-F19C-42A2-A479-8E20BD22AE01}" type="presParOf" srcId="{0123E487-C3D4-4A91-ACF1-404A90320E8C}" destId="{FBEFC450-5638-49A4-9A53-028D016D52BC}" srcOrd="1" destOrd="0" presId="urn:microsoft.com/office/officeart/2008/layout/HalfCircleOrganizationChart"/>
    <dgm:cxn modelId="{187071B3-3E89-4876-B8C4-47F867080DCB}" type="presParOf" srcId="{0123E487-C3D4-4A91-ACF1-404A90320E8C}" destId="{4390BE53-4520-488D-9EB0-455FB234B7DB}"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79148C-3E52-46C2-9580-CFEE2ED70000}"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nb-NO"/>
        </a:p>
      </dgm:t>
    </dgm:pt>
    <dgm:pt modelId="{932ABFF0-EDB0-4D7B-B9E9-FF9B0AB748A5}">
      <dgm:prSet phldrT="[Tekst]"/>
      <dgm:spPr/>
      <dgm:t>
        <a:bodyPr/>
        <a:lstStyle/>
        <a:p>
          <a:r>
            <a:rPr lang="nb-NO" dirty="0"/>
            <a:t>Verdiskaping i Norge</a:t>
          </a:r>
        </a:p>
      </dgm:t>
    </dgm:pt>
    <dgm:pt modelId="{306EDE00-7C0C-44A7-A3C5-F6CD04196FF5}" type="parTrans" cxnId="{6FCA8649-97B4-45DC-93E3-98DCD1CD6F41}">
      <dgm:prSet/>
      <dgm:spPr/>
      <dgm:t>
        <a:bodyPr/>
        <a:lstStyle/>
        <a:p>
          <a:endParaRPr lang="nb-NO"/>
        </a:p>
      </dgm:t>
    </dgm:pt>
    <dgm:pt modelId="{B0F11617-DAAA-40B6-B8F9-A49D309BD43E}" type="sibTrans" cxnId="{6FCA8649-97B4-45DC-93E3-98DCD1CD6F41}">
      <dgm:prSet/>
      <dgm:spPr/>
      <dgm:t>
        <a:bodyPr/>
        <a:lstStyle/>
        <a:p>
          <a:endParaRPr lang="nb-NO"/>
        </a:p>
      </dgm:t>
    </dgm:pt>
    <dgm:pt modelId="{3CCBB8B8-257E-41B0-8C0D-C4F7B1DC621C}" type="asst">
      <dgm:prSet phldrT="[Tekst]"/>
      <dgm:spPr/>
      <dgm:t>
        <a:bodyPr/>
        <a:lstStyle/>
        <a:p>
          <a:r>
            <a:rPr lang="nb-NO"/>
            <a:t>Sysselsetting</a:t>
          </a:r>
        </a:p>
      </dgm:t>
    </dgm:pt>
    <dgm:pt modelId="{2D090AD2-840F-43A4-913D-635B9A6A3436}" type="parTrans" cxnId="{18605298-71FD-4D2B-A421-CC624080E71C}">
      <dgm:prSet/>
      <dgm:spPr/>
      <dgm:t>
        <a:bodyPr/>
        <a:lstStyle/>
        <a:p>
          <a:endParaRPr lang="nb-NO"/>
        </a:p>
      </dgm:t>
    </dgm:pt>
    <dgm:pt modelId="{ED4AEFD8-F1FB-4A6F-9853-4B5F1895D7DA}" type="sibTrans" cxnId="{18605298-71FD-4D2B-A421-CC624080E71C}">
      <dgm:prSet/>
      <dgm:spPr/>
      <dgm:t>
        <a:bodyPr/>
        <a:lstStyle/>
        <a:p>
          <a:endParaRPr lang="nb-NO"/>
        </a:p>
      </dgm:t>
    </dgm:pt>
    <dgm:pt modelId="{0C955775-359D-4ECD-9FB0-54E9F51040FB}" type="asst">
      <dgm:prSet phldrT="[Tekst]"/>
      <dgm:spPr/>
      <dgm:t>
        <a:bodyPr/>
        <a:lstStyle/>
        <a:p>
          <a:r>
            <a:rPr lang="nb-NO"/>
            <a:t>Skatteinntekter</a:t>
          </a:r>
        </a:p>
      </dgm:t>
    </dgm:pt>
    <dgm:pt modelId="{FA8D1A31-67C4-4857-A33A-A135B0E910C4}" type="parTrans" cxnId="{1AAC9599-3610-457D-924A-C825D2C98405}">
      <dgm:prSet/>
      <dgm:spPr/>
      <dgm:t>
        <a:bodyPr/>
        <a:lstStyle/>
        <a:p>
          <a:endParaRPr lang="nb-NO"/>
        </a:p>
      </dgm:t>
    </dgm:pt>
    <dgm:pt modelId="{2A18BBB7-A405-4FB8-81B8-590144A4354C}" type="sibTrans" cxnId="{1AAC9599-3610-457D-924A-C825D2C98405}">
      <dgm:prSet/>
      <dgm:spPr/>
      <dgm:t>
        <a:bodyPr/>
        <a:lstStyle/>
        <a:p>
          <a:endParaRPr lang="nb-NO"/>
        </a:p>
      </dgm:t>
    </dgm:pt>
    <dgm:pt modelId="{4BD2F673-DA0A-498C-BF55-EDE97DBD98B6}" type="pres">
      <dgm:prSet presAssocID="{CB79148C-3E52-46C2-9580-CFEE2ED70000}" presName="hierChild1" presStyleCnt="0">
        <dgm:presLayoutVars>
          <dgm:orgChart val="1"/>
          <dgm:chPref val="1"/>
          <dgm:dir/>
          <dgm:animOne val="branch"/>
          <dgm:animLvl val="lvl"/>
          <dgm:resizeHandles/>
        </dgm:presLayoutVars>
      </dgm:prSet>
      <dgm:spPr/>
    </dgm:pt>
    <dgm:pt modelId="{F751A451-996C-49EC-B120-A6D6047B5873}" type="pres">
      <dgm:prSet presAssocID="{932ABFF0-EDB0-4D7B-B9E9-FF9B0AB748A5}" presName="hierRoot1" presStyleCnt="0">
        <dgm:presLayoutVars>
          <dgm:hierBranch val="init"/>
        </dgm:presLayoutVars>
      </dgm:prSet>
      <dgm:spPr/>
    </dgm:pt>
    <dgm:pt modelId="{5012640F-3BD9-4007-9358-C44AAB386D17}" type="pres">
      <dgm:prSet presAssocID="{932ABFF0-EDB0-4D7B-B9E9-FF9B0AB748A5}" presName="rootComposite1" presStyleCnt="0"/>
      <dgm:spPr/>
    </dgm:pt>
    <dgm:pt modelId="{0277558D-0B89-408D-B20F-0A1CF2872474}" type="pres">
      <dgm:prSet presAssocID="{932ABFF0-EDB0-4D7B-B9E9-FF9B0AB748A5}" presName="rootText1" presStyleLbl="node0" presStyleIdx="0" presStyleCnt="1">
        <dgm:presLayoutVars>
          <dgm:chPref val="3"/>
        </dgm:presLayoutVars>
      </dgm:prSet>
      <dgm:spPr/>
    </dgm:pt>
    <dgm:pt modelId="{4A71858F-878C-4EDD-836D-F1DAE4594831}" type="pres">
      <dgm:prSet presAssocID="{932ABFF0-EDB0-4D7B-B9E9-FF9B0AB748A5}" presName="rootConnector1" presStyleLbl="node1" presStyleIdx="0" presStyleCnt="0"/>
      <dgm:spPr/>
    </dgm:pt>
    <dgm:pt modelId="{D7C1CE81-C851-4D79-AE03-C6B690CF334F}" type="pres">
      <dgm:prSet presAssocID="{932ABFF0-EDB0-4D7B-B9E9-FF9B0AB748A5}" presName="hierChild2" presStyleCnt="0"/>
      <dgm:spPr/>
    </dgm:pt>
    <dgm:pt modelId="{988F93A7-E577-4159-948E-78E7DF38BCE5}" type="pres">
      <dgm:prSet presAssocID="{932ABFF0-EDB0-4D7B-B9E9-FF9B0AB748A5}" presName="hierChild3" presStyleCnt="0"/>
      <dgm:spPr/>
    </dgm:pt>
    <dgm:pt modelId="{2C913A8F-FAA4-4B33-B9F3-25DCE943C70C}" type="pres">
      <dgm:prSet presAssocID="{FA8D1A31-67C4-4857-A33A-A135B0E910C4}" presName="Name111" presStyleLbl="parChTrans1D2" presStyleIdx="0" presStyleCnt="2"/>
      <dgm:spPr/>
    </dgm:pt>
    <dgm:pt modelId="{DA87BA50-2E6C-456B-A9E8-9E8DC70C852C}" type="pres">
      <dgm:prSet presAssocID="{0C955775-359D-4ECD-9FB0-54E9F51040FB}" presName="hierRoot3" presStyleCnt="0">
        <dgm:presLayoutVars>
          <dgm:hierBranch val="init"/>
        </dgm:presLayoutVars>
      </dgm:prSet>
      <dgm:spPr/>
    </dgm:pt>
    <dgm:pt modelId="{B055849D-B4BF-4AD8-8501-6C8F27AC683C}" type="pres">
      <dgm:prSet presAssocID="{0C955775-359D-4ECD-9FB0-54E9F51040FB}" presName="rootComposite3" presStyleCnt="0"/>
      <dgm:spPr/>
    </dgm:pt>
    <dgm:pt modelId="{E8879C98-0126-483E-B5C8-07E939C56024}" type="pres">
      <dgm:prSet presAssocID="{0C955775-359D-4ECD-9FB0-54E9F51040FB}" presName="rootText3" presStyleLbl="asst1" presStyleIdx="0" presStyleCnt="2">
        <dgm:presLayoutVars>
          <dgm:chPref val="3"/>
        </dgm:presLayoutVars>
      </dgm:prSet>
      <dgm:spPr/>
    </dgm:pt>
    <dgm:pt modelId="{4DFCF7A9-B5C0-494C-BBEC-A98038001E9E}" type="pres">
      <dgm:prSet presAssocID="{0C955775-359D-4ECD-9FB0-54E9F51040FB}" presName="rootConnector3" presStyleLbl="asst1" presStyleIdx="0" presStyleCnt="2"/>
      <dgm:spPr/>
    </dgm:pt>
    <dgm:pt modelId="{23AEF496-02B1-460D-ABD4-2AF78E5389EE}" type="pres">
      <dgm:prSet presAssocID="{0C955775-359D-4ECD-9FB0-54E9F51040FB}" presName="hierChild6" presStyleCnt="0"/>
      <dgm:spPr/>
    </dgm:pt>
    <dgm:pt modelId="{1C888ACA-DC28-47B1-A382-1F89EFBB7442}" type="pres">
      <dgm:prSet presAssocID="{0C955775-359D-4ECD-9FB0-54E9F51040FB}" presName="hierChild7" presStyleCnt="0"/>
      <dgm:spPr/>
    </dgm:pt>
    <dgm:pt modelId="{6E6A027F-007F-47FA-BA48-B04024BD7B38}" type="pres">
      <dgm:prSet presAssocID="{2D090AD2-840F-43A4-913D-635B9A6A3436}" presName="Name111" presStyleLbl="parChTrans1D2" presStyleIdx="1" presStyleCnt="2"/>
      <dgm:spPr/>
    </dgm:pt>
    <dgm:pt modelId="{2BB5024F-B757-452B-BF65-435371FE135A}" type="pres">
      <dgm:prSet presAssocID="{3CCBB8B8-257E-41B0-8C0D-C4F7B1DC621C}" presName="hierRoot3" presStyleCnt="0">
        <dgm:presLayoutVars>
          <dgm:hierBranch val="init"/>
        </dgm:presLayoutVars>
      </dgm:prSet>
      <dgm:spPr/>
    </dgm:pt>
    <dgm:pt modelId="{8F69DADE-4B32-4787-8212-BDFEB472D333}" type="pres">
      <dgm:prSet presAssocID="{3CCBB8B8-257E-41B0-8C0D-C4F7B1DC621C}" presName="rootComposite3" presStyleCnt="0"/>
      <dgm:spPr/>
    </dgm:pt>
    <dgm:pt modelId="{0C7AC66B-E7DC-411C-A2D8-D2107EBD0018}" type="pres">
      <dgm:prSet presAssocID="{3CCBB8B8-257E-41B0-8C0D-C4F7B1DC621C}" presName="rootText3" presStyleLbl="asst1" presStyleIdx="1" presStyleCnt="2">
        <dgm:presLayoutVars>
          <dgm:chPref val="3"/>
        </dgm:presLayoutVars>
      </dgm:prSet>
      <dgm:spPr/>
    </dgm:pt>
    <dgm:pt modelId="{336120B1-7DAD-4F3C-8629-3DBB2084508A}" type="pres">
      <dgm:prSet presAssocID="{3CCBB8B8-257E-41B0-8C0D-C4F7B1DC621C}" presName="rootConnector3" presStyleLbl="asst1" presStyleIdx="1" presStyleCnt="2"/>
      <dgm:spPr/>
    </dgm:pt>
    <dgm:pt modelId="{EC7FF248-7C06-4A57-BC73-58180E915D94}" type="pres">
      <dgm:prSet presAssocID="{3CCBB8B8-257E-41B0-8C0D-C4F7B1DC621C}" presName="hierChild6" presStyleCnt="0"/>
      <dgm:spPr/>
    </dgm:pt>
    <dgm:pt modelId="{3E6EA46C-AE80-41E0-8789-3B008C90B880}" type="pres">
      <dgm:prSet presAssocID="{3CCBB8B8-257E-41B0-8C0D-C4F7B1DC621C}" presName="hierChild7" presStyleCnt="0"/>
      <dgm:spPr/>
    </dgm:pt>
  </dgm:ptLst>
  <dgm:cxnLst>
    <dgm:cxn modelId="{9430D808-AB37-4010-B8A7-0C61273DB89F}" type="presOf" srcId="{0C955775-359D-4ECD-9FB0-54E9F51040FB}" destId="{4DFCF7A9-B5C0-494C-BBEC-A98038001E9E}" srcOrd="1" destOrd="0" presId="urn:microsoft.com/office/officeart/2005/8/layout/orgChart1"/>
    <dgm:cxn modelId="{6FCA8649-97B4-45DC-93E3-98DCD1CD6F41}" srcId="{CB79148C-3E52-46C2-9580-CFEE2ED70000}" destId="{932ABFF0-EDB0-4D7B-B9E9-FF9B0AB748A5}" srcOrd="0" destOrd="0" parTransId="{306EDE00-7C0C-44A7-A3C5-F6CD04196FF5}" sibTransId="{B0F11617-DAAA-40B6-B8F9-A49D309BD43E}"/>
    <dgm:cxn modelId="{78314B4D-A6D1-451A-9E1A-182E63C01533}" type="presOf" srcId="{FA8D1A31-67C4-4857-A33A-A135B0E910C4}" destId="{2C913A8F-FAA4-4B33-B9F3-25DCE943C70C}" srcOrd="0" destOrd="0" presId="urn:microsoft.com/office/officeart/2005/8/layout/orgChart1"/>
    <dgm:cxn modelId="{C4CD0773-0D3B-411C-BA3D-ECDC6D384CFD}" type="presOf" srcId="{3CCBB8B8-257E-41B0-8C0D-C4F7B1DC621C}" destId="{0C7AC66B-E7DC-411C-A2D8-D2107EBD0018}" srcOrd="0" destOrd="0" presId="urn:microsoft.com/office/officeart/2005/8/layout/orgChart1"/>
    <dgm:cxn modelId="{1BE12873-B8D2-4699-BBE2-99108D8CF52E}" type="presOf" srcId="{3CCBB8B8-257E-41B0-8C0D-C4F7B1DC621C}" destId="{336120B1-7DAD-4F3C-8629-3DBB2084508A}" srcOrd="1" destOrd="0" presId="urn:microsoft.com/office/officeart/2005/8/layout/orgChart1"/>
    <dgm:cxn modelId="{4FA88D8F-EB7E-4C6A-B28D-CCCCD2010848}" type="presOf" srcId="{932ABFF0-EDB0-4D7B-B9E9-FF9B0AB748A5}" destId="{4A71858F-878C-4EDD-836D-F1DAE4594831}" srcOrd="1" destOrd="0" presId="urn:microsoft.com/office/officeart/2005/8/layout/orgChart1"/>
    <dgm:cxn modelId="{18605298-71FD-4D2B-A421-CC624080E71C}" srcId="{932ABFF0-EDB0-4D7B-B9E9-FF9B0AB748A5}" destId="{3CCBB8B8-257E-41B0-8C0D-C4F7B1DC621C}" srcOrd="1" destOrd="0" parTransId="{2D090AD2-840F-43A4-913D-635B9A6A3436}" sibTransId="{ED4AEFD8-F1FB-4A6F-9853-4B5F1895D7DA}"/>
    <dgm:cxn modelId="{1AAC9599-3610-457D-924A-C825D2C98405}" srcId="{932ABFF0-EDB0-4D7B-B9E9-FF9B0AB748A5}" destId="{0C955775-359D-4ECD-9FB0-54E9F51040FB}" srcOrd="0" destOrd="0" parTransId="{FA8D1A31-67C4-4857-A33A-A135B0E910C4}" sibTransId="{2A18BBB7-A405-4FB8-81B8-590144A4354C}"/>
    <dgm:cxn modelId="{C2D572BC-F440-4F8D-AB48-E76A7C926FFE}" type="presOf" srcId="{0C955775-359D-4ECD-9FB0-54E9F51040FB}" destId="{E8879C98-0126-483E-B5C8-07E939C56024}" srcOrd="0" destOrd="0" presId="urn:microsoft.com/office/officeart/2005/8/layout/orgChart1"/>
    <dgm:cxn modelId="{B1C505CD-DAD8-4362-8011-58C1DCC00675}" type="presOf" srcId="{932ABFF0-EDB0-4D7B-B9E9-FF9B0AB748A5}" destId="{0277558D-0B89-408D-B20F-0A1CF2872474}" srcOrd="0" destOrd="0" presId="urn:microsoft.com/office/officeart/2005/8/layout/orgChart1"/>
    <dgm:cxn modelId="{9316A5DE-2AAF-4996-A9F2-3EB6BCDE78E8}" type="presOf" srcId="{CB79148C-3E52-46C2-9580-CFEE2ED70000}" destId="{4BD2F673-DA0A-498C-BF55-EDE97DBD98B6}" srcOrd="0" destOrd="0" presId="urn:microsoft.com/office/officeart/2005/8/layout/orgChart1"/>
    <dgm:cxn modelId="{005D54F9-8AAC-4A11-A56F-0210E2CFCE02}" type="presOf" srcId="{2D090AD2-840F-43A4-913D-635B9A6A3436}" destId="{6E6A027F-007F-47FA-BA48-B04024BD7B38}" srcOrd="0" destOrd="0" presId="urn:microsoft.com/office/officeart/2005/8/layout/orgChart1"/>
    <dgm:cxn modelId="{DEF2D0B2-C54E-49DE-ABF6-4331918488E3}" type="presParOf" srcId="{4BD2F673-DA0A-498C-BF55-EDE97DBD98B6}" destId="{F751A451-996C-49EC-B120-A6D6047B5873}" srcOrd="0" destOrd="0" presId="urn:microsoft.com/office/officeart/2005/8/layout/orgChart1"/>
    <dgm:cxn modelId="{96392396-EADC-4272-A246-C45B3DB61134}" type="presParOf" srcId="{F751A451-996C-49EC-B120-A6D6047B5873}" destId="{5012640F-3BD9-4007-9358-C44AAB386D17}" srcOrd="0" destOrd="0" presId="urn:microsoft.com/office/officeart/2005/8/layout/orgChart1"/>
    <dgm:cxn modelId="{3B27EDE1-C35D-4E92-B76A-D12BE0410B76}" type="presParOf" srcId="{5012640F-3BD9-4007-9358-C44AAB386D17}" destId="{0277558D-0B89-408D-B20F-0A1CF2872474}" srcOrd="0" destOrd="0" presId="urn:microsoft.com/office/officeart/2005/8/layout/orgChart1"/>
    <dgm:cxn modelId="{46CFD90B-7A2C-4553-ACC7-3DBDBE5A7A69}" type="presParOf" srcId="{5012640F-3BD9-4007-9358-C44AAB386D17}" destId="{4A71858F-878C-4EDD-836D-F1DAE4594831}" srcOrd="1" destOrd="0" presId="urn:microsoft.com/office/officeart/2005/8/layout/orgChart1"/>
    <dgm:cxn modelId="{56B895D7-A069-44F5-A9FF-4F096753885B}" type="presParOf" srcId="{F751A451-996C-49EC-B120-A6D6047B5873}" destId="{D7C1CE81-C851-4D79-AE03-C6B690CF334F}" srcOrd="1" destOrd="0" presId="urn:microsoft.com/office/officeart/2005/8/layout/orgChart1"/>
    <dgm:cxn modelId="{BB13A107-25A1-4387-8890-A19EB8500218}" type="presParOf" srcId="{F751A451-996C-49EC-B120-A6D6047B5873}" destId="{988F93A7-E577-4159-948E-78E7DF38BCE5}" srcOrd="2" destOrd="0" presId="urn:microsoft.com/office/officeart/2005/8/layout/orgChart1"/>
    <dgm:cxn modelId="{A313CF32-82D6-448F-83B1-E042D0C0093F}" type="presParOf" srcId="{988F93A7-E577-4159-948E-78E7DF38BCE5}" destId="{2C913A8F-FAA4-4B33-B9F3-25DCE943C70C}" srcOrd="0" destOrd="0" presId="urn:microsoft.com/office/officeart/2005/8/layout/orgChart1"/>
    <dgm:cxn modelId="{51A8C31C-39FF-44BE-8AA2-85307BA772EC}" type="presParOf" srcId="{988F93A7-E577-4159-948E-78E7DF38BCE5}" destId="{DA87BA50-2E6C-456B-A9E8-9E8DC70C852C}" srcOrd="1" destOrd="0" presId="urn:microsoft.com/office/officeart/2005/8/layout/orgChart1"/>
    <dgm:cxn modelId="{CB9A25EF-986F-4560-9C98-2B6E8D069760}" type="presParOf" srcId="{DA87BA50-2E6C-456B-A9E8-9E8DC70C852C}" destId="{B055849D-B4BF-4AD8-8501-6C8F27AC683C}" srcOrd="0" destOrd="0" presId="urn:microsoft.com/office/officeart/2005/8/layout/orgChart1"/>
    <dgm:cxn modelId="{F6FC2485-F575-4549-8B25-CD1493EA4B3F}" type="presParOf" srcId="{B055849D-B4BF-4AD8-8501-6C8F27AC683C}" destId="{E8879C98-0126-483E-B5C8-07E939C56024}" srcOrd="0" destOrd="0" presId="urn:microsoft.com/office/officeart/2005/8/layout/orgChart1"/>
    <dgm:cxn modelId="{A2E4C7AF-F527-412D-89F1-08FA064AAC24}" type="presParOf" srcId="{B055849D-B4BF-4AD8-8501-6C8F27AC683C}" destId="{4DFCF7A9-B5C0-494C-BBEC-A98038001E9E}" srcOrd="1" destOrd="0" presId="urn:microsoft.com/office/officeart/2005/8/layout/orgChart1"/>
    <dgm:cxn modelId="{08E88CE2-BB2D-4CBF-A32D-E63A52FB859C}" type="presParOf" srcId="{DA87BA50-2E6C-456B-A9E8-9E8DC70C852C}" destId="{23AEF496-02B1-460D-ABD4-2AF78E5389EE}" srcOrd="1" destOrd="0" presId="urn:microsoft.com/office/officeart/2005/8/layout/orgChart1"/>
    <dgm:cxn modelId="{7E5ACF7E-161C-4B80-914E-472067080AD0}" type="presParOf" srcId="{DA87BA50-2E6C-456B-A9E8-9E8DC70C852C}" destId="{1C888ACA-DC28-47B1-A382-1F89EFBB7442}" srcOrd="2" destOrd="0" presId="urn:microsoft.com/office/officeart/2005/8/layout/orgChart1"/>
    <dgm:cxn modelId="{8DD0D14A-AFBE-4FE9-B6E9-70A616AB471E}" type="presParOf" srcId="{988F93A7-E577-4159-948E-78E7DF38BCE5}" destId="{6E6A027F-007F-47FA-BA48-B04024BD7B38}" srcOrd="2" destOrd="0" presId="urn:microsoft.com/office/officeart/2005/8/layout/orgChart1"/>
    <dgm:cxn modelId="{BFE790BB-5F6D-4154-9D0C-137B97FF6B10}" type="presParOf" srcId="{988F93A7-E577-4159-948E-78E7DF38BCE5}" destId="{2BB5024F-B757-452B-BF65-435371FE135A}" srcOrd="3" destOrd="0" presId="urn:microsoft.com/office/officeart/2005/8/layout/orgChart1"/>
    <dgm:cxn modelId="{53868E12-80CA-41BB-A773-659DE3FA3AAE}" type="presParOf" srcId="{2BB5024F-B757-452B-BF65-435371FE135A}" destId="{8F69DADE-4B32-4787-8212-BDFEB472D333}" srcOrd="0" destOrd="0" presId="urn:microsoft.com/office/officeart/2005/8/layout/orgChart1"/>
    <dgm:cxn modelId="{77E37065-E0AC-4843-AA70-6D91E6E8A4E8}" type="presParOf" srcId="{8F69DADE-4B32-4787-8212-BDFEB472D333}" destId="{0C7AC66B-E7DC-411C-A2D8-D2107EBD0018}" srcOrd="0" destOrd="0" presId="urn:microsoft.com/office/officeart/2005/8/layout/orgChart1"/>
    <dgm:cxn modelId="{0B13D18E-097F-4E6B-B414-0655CAC49100}" type="presParOf" srcId="{8F69DADE-4B32-4787-8212-BDFEB472D333}" destId="{336120B1-7DAD-4F3C-8629-3DBB2084508A}" srcOrd="1" destOrd="0" presId="urn:microsoft.com/office/officeart/2005/8/layout/orgChart1"/>
    <dgm:cxn modelId="{24A826EF-AE00-4D27-B04E-73D82E91E221}" type="presParOf" srcId="{2BB5024F-B757-452B-BF65-435371FE135A}" destId="{EC7FF248-7C06-4A57-BC73-58180E915D94}" srcOrd="1" destOrd="0" presId="urn:microsoft.com/office/officeart/2005/8/layout/orgChart1"/>
    <dgm:cxn modelId="{718E4105-90FD-4F53-9194-0A43D761CC3D}" type="presParOf" srcId="{2BB5024F-B757-452B-BF65-435371FE135A}" destId="{3E6EA46C-AE80-41E0-8789-3B008C90B88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8376A0-4849-4B5A-84E3-37BEC7BD6BFD}"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nb-NO"/>
        </a:p>
      </dgm:t>
    </dgm:pt>
    <dgm:pt modelId="{E98DBB93-7CD1-452C-8E84-7D1528320AD8}">
      <dgm:prSet phldrT="[Tekst]"/>
      <dgm:spPr/>
      <dgm:t>
        <a:bodyPr/>
        <a:lstStyle/>
        <a:p>
          <a:r>
            <a:rPr lang="nb-NO"/>
            <a:t>Produksjon og sysselsetting entreprenør</a:t>
          </a:r>
        </a:p>
      </dgm:t>
    </dgm:pt>
    <dgm:pt modelId="{C96256BB-7841-4B5D-9844-064EACB32CA1}" type="parTrans" cxnId="{A8252CCD-1288-4FEA-A979-501C214AA980}">
      <dgm:prSet/>
      <dgm:spPr/>
      <dgm:t>
        <a:bodyPr/>
        <a:lstStyle/>
        <a:p>
          <a:endParaRPr lang="nb-NO"/>
        </a:p>
      </dgm:t>
    </dgm:pt>
    <dgm:pt modelId="{79E96768-2444-4CC9-9405-5FB5B79033B1}" type="sibTrans" cxnId="{A8252CCD-1288-4FEA-A979-501C214AA980}">
      <dgm:prSet/>
      <dgm:spPr/>
      <dgm:t>
        <a:bodyPr/>
        <a:lstStyle/>
        <a:p>
          <a:endParaRPr lang="nb-NO"/>
        </a:p>
      </dgm:t>
    </dgm:pt>
    <dgm:pt modelId="{E4E8190B-BC31-49F8-A72C-5523D2E1875B}">
      <dgm:prSet phldrT="[Tekst]"/>
      <dgm:spPr/>
      <dgm:t>
        <a:bodyPr/>
        <a:lstStyle/>
        <a:p>
          <a:r>
            <a:rPr lang="nb-NO"/>
            <a:t>Skatteinntekter</a:t>
          </a:r>
        </a:p>
      </dgm:t>
    </dgm:pt>
    <dgm:pt modelId="{4966BAAE-0D2E-48D4-9756-9DA955AB7D3B}" type="parTrans" cxnId="{08365E3F-6A29-4289-A7E5-9B04C5BC4C71}">
      <dgm:prSet/>
      <dgm:spPr/>
      <dgm:t>
        <a:bodyPr/>
        <a:lstStyle/>
        <a:p>
          <a:endParaRPr lang="nb-NO"/>
        </a:p>
      </dgm:t>
    </dgm:pt>
    <dgm:pt modelId="{BEDB985E-79CF-4723-91D8-232DBD23C28A}" type="sibTrans" cxnId="{08365E3F-6A29-4289-A7E5-9B04C5BC4C71}">
      <dgm:prSet/>
      <dgm:spPr/>
      <dgm:t>
        <a:bodyPr/>
        <a:lstStyle/>
        <a:p>
          <a:endParaRPr lang="nb-NO"/>
        </a:p>
      </dgm:t>
    </dgm:pt>
    <dgm:pt modelId="{2B099CEE-6B4D-4D07-A8CF-FF49546EE4C4}">
      <dgm:prSet phldrT="[Tekst]"/>
      <dgm:spPr/>
      <dgm:t>
        <a:bodyPr/>
        <a:lstStyle/>
        <a:p>
          <a:r>
            <a:rPr lang="nb-NO"/>
            <a:t>Produksjon og sysselsetting leverandører</a:t>
          </a:r>
        </a:p>
      </dgm:t>
    </dgm:pt>
    <dgm:pt modelId="{0903A508-415D-4EAB-BDA4-A3A71ECEEC92}" type="parTrans" cxnId="{94A896C0-3DB0-42D1-8D19-A932CE936CF6}">
      <dgm:prSet/>
      <dgm:spPr/>
      <dgm:t>
        <a:bodyPr/>
        <a:lstStyle/>
        <a:p>
          <a:endParaRPr lang="nb-NO"/>
        </a:p>
      </dgm:t>
    </dgm:pt>
    <dgm:pt modelId="{F51DA6C3-0C8F-4148-80F1-DA99A0EDDB2E}" type="sibTrans" cxnId="{94A896C0-3DB0-42D1-8D19-A932CE936CF6}">
      <dgm:prSet/>
      <dgm:spPr/>
      <dgm:t>
        <a:bodyPr/>
        <a:lstStyle/>
        <a:p>
          <a:endParaRPr lang="nb-NO"/>
        </a:p>
      </dgm:t>
    </dgm:pt>
    <dgm:pt modelId="{DFDDF78C-6142-4402-89FC-FD601FB0AD36}" type="pres">
      <dgm:prSet presAssocID="{D88376A0-4849-4B5A-84E3-37BEC7BD6BFD}" presName="Name0" presStyleCnt="0">
        <dgm:presLayoutVars>
          <dgm:dir/>
          <dgm:resizeHandles val="exact"/>
        </dgm:presLayoutVars>
      </dgm:prSet>
      <dgm:spPr/>
    </dgm:pt>
    <dgm:pt modelId="{248E9F76-4F26-41C1-97A6-6FD37C38A86C}" type="pres">
      <dgm:prSet presAssocID="{E98DBB93-7CD1-452C-8E84-7D1528320AD8}" presName="node" presStyleLbl="node1" presStyleIdx="0" presStyleCnt="3" custRadScaleRad="84362" custRadScaleInc="1611">
        <dgm:presLayoutVars>
          <dgm:bulletEnabled val="1"/>
        </dgm:presLayoutVars>
      </dgm:prSet>
      <dgm:spPr/>
    </dgm:pt>
    <dgm:pt modelId="{8576BD39-BDFE-4C3F-BF91-B8F4DEA465DF}" type="pres">
      <dgm:prSet presAssocID="{79E96768-2444-4CC9-9405-5FB5B79033B1}" presName="sibTrans" presStyleLbl="sibTrans2D1" presStyleIdx="0" presStyleCnt="3" custAng="16452889" custScaleX="42173" custScaleY="366998" custLinFactNeighborX="10401" custLinFactNeighborY="25857"/>
      <dgm:spPr>
        <a:prstGeom prst="downArrow">
          <a:avLst/>
        </a:prstGeom>
      </dgm:spPr>
    </dgm:pt>
    <dgm:pt modelId="{EBCFDB2B-6943-490B-8115-4CF5E81529EA}" type="pres">
      <dgm:prSet presAssocID="{79E96768-2444-4CC9-9405-5FB5B79033B1}" presName="connectorText" presStyleLbl="sibTrans2D1" presStyleIdx="0" presStyleCnt="3"/>
      <dgm:spPr/>
    </dgm:pt>
    <dgm:pt modelId="{6100CD41-14C2-4F67-ADBF-A3F5EB65392A}" type="pres">
      <dgm:prSet presAssocID="{E4E8190B-BC31-49F8-A72C-5523D2E1875B}" presName="node" presStyleLbl="node1" presStyleIdx="1" presStyleCnt="3">
        <dgm:presLayoutVars>
          <dgm:bulletEnabled val="1"/>
        </dgm:presLayoutVars>
      </dgm:prSet>
      <dgm:spPr/>
    </dgm:pt>
    <dgm:pt modelId="{A18C8A6A-74E9-4A55-8836-F9AA48C0507D}" type="pres">
      <dgm:prSet presAssocID="{BEDB985E-79CF-4723-91D8-232DBD23C28A}" presName="sibTrans" presStyleLbl="sibTrans2D1" presStyleIdx="1" presStyleCnt="3" custAng="10800000" custScaleX="94888" custScaleY="125828"/>
      <dgm:spPr>
        <a:prstGeom prst="rightArrow">
          <a:avLst/>
        </a:prstGeom>
      </dgm:spPr>
    </dgm:pt>
    <dgm:pt modelId="{22CAC3EF-AC3B-4056-AC6B-BEF65DB89B66}" type="pres">
      <dgm:prSet presAssocID="{BEDB985E-79CF-4723-91D8-232DBD23C28A}" presName="connectorText" presStyleLbl="sibTrans2D1" presStyleIdx="1" presStyleCnt="3"/>
      <dgm:spPr/>
    </dgm:pt>
    <dgm:pt modelId="{40310C02-7E3D-4D17-9BEE-7BF2BFC345B1}" type="pres">
      <dgm:prSet presAssocID="{2B099CEE-6B4D-4D07-A8CF-FF49546EE4C4}" presName="node" presStyleLbl="node1" presStyleIdx="2" presStyleCnt="3">
        <dgm:presLayoutVars>
          <dgm:bulletEnabled val="1"/>
        </dgm:presLayoutVars>
      </dgm:prSet>
      <dgm:spPr/>
    </dgm:pt>
    <dgm:pt modelId="{9597A746-61E5-4ED9-B194-E2BD450ADDB6}" type="pres">
      <dgm:prSet presAssocID="{F51DA6C3-0C8F-4148-80F1-DA99A0EDDB2E}" presName="sibTrans" presStyleLbl="sibTrans2D1" presStyleIdx="2" presStyleCnt="3" custAng="5270941" custScaleX="42173" custScaleY="366998" custLinFactNeighborX="-25133" custLinFactNeighborY="20687"/>
      <dgm:spPr>
        <a:prstGeom prst="downArrow">
          <a:avLst/>
        </a:prstGeom>
      </dgm:spPr>
    </dgm:pt>
    <dgm:pt modelId="{DB071001-0674-4142-8F54-2073CEA1B87E}" type="pres">
      <dgm:prSet presAssocID="{F51DA6C3-0C8F-4148-80F1-DA99A0EDDB2E}" presName="connectorText" presStyleLbl="sibTrans2D1" presStyleIdx="2" presStyleCnt="3"/>
      <dgm:spPr/>
    </dgm:pt>
  </dgm:ptLst>
  <dgm:cxnLst>
    <dgm:cxn modelId="{C1400705-AAD5-4B99-97F6-B723D5B03DD4}" type="presOf" srcId="{E4E8190B-BC31-49F8-A72C-5523D2E1875B}" destId="{6100CD41-14C2-4F67-ADBF-A3F5EB65392A}" srcOrd="0" destOrd="0" presId="urn:microsoft.com/office/officeart/2005/8/layout/cycle7"/>
    <dgm:cxn modelId="{DA0C022E-E765-4243-A62D-282D3CD25F8E}" type="presOf" srcId="{BEDB985E-79CF-4723-91D8-232DBD23C28A}" destId="{22CAC3EF-AC3B-4056-AC6B-BEF65DB89B66}" srcOrd="1" destOrd="0" presId="urn:microsoft.com/office/officeart/2005/8/layout/cycle7"/>
    <dgm:cxn modelId="{019CD135-D8A7-412C-95E5-26A98EA31F79}" type="presOf" srcId="{D88376A0-4849-4B5A-84E3-37BEC7BD6BFD}" destId="{DFDDF78C-6142-4402-89FC-FD601FB0AD36}" srcOrd="0" destOrd="0" presId="urn:microsoft.com/office/officeart/2005/8/layout/cycle7"/>
    <dgm:cxn modelId="{08365E3F-6A29-4289-A7E5-9B04C5BC4C71}" srcId="{D88376A0-4849-4B5A-84E3-37BEC7BD6BFD}" destId="{E4E8190B-BC31-49F8-A72C-5523D2E1875B}" srcOrd="1" destOrd="0" parTransId="{4966BAAE-0D2E-48D4-9756-9DA955AB7D3B}" sibTransId="{BEDB985E-79CF-4723-91D8-232DBD23C28A}"/>
    <dgm:cxn modelId="{B7C6C072-0403-44C3-A5F9-9B40E19F631C}" type="presOf" srcId="{BEDB985E-79CF-4723-91D8-232DBD23C28A}" destId="{A18C8A6A-74E9-4A55-8836-F9AA48C0507D}" srcOrd="0" destOrd="0" presId="urn:microsoft.com/office/officeart/2005/8/layout/cycle7"/>
    <dgm:cxn modelId="{A189C059-B4F7-463E-BB66-443F6D0C1EEF}" type="presOf" srcId="{E98DBB93-7CD1-452C-8E84-7D1528320AD8}" destId="{248E9F76-4F26-41C1-97A6-6FD37C38A86C}" srcOrd="0" destOrd="0" presId="urn:microsoft.com/office/officeart/2005/8/layout/cycle7"/>
    <dgm:cxn modelId="{36FAE2AF-9986-42D4-AD52-AE369D9B4EBF}" type="presOf" srcId="{F51DA6C3-0C8F-4148-80F1-DA99A0EDDB2E}" destId="{9597A746-61E5-4ED9-B194-E2BD450ADDB6}" srcOrd="0" destOrd="0" presId="urn:microsoft.com/office/officeart/2005/8/layout/cycle7"/>
    <dgm:cxn modelId="{94A896C0-3DB0-42D1-8D19-A932CE936CF6}" srcId="{D88376A0-4849-4B5A-84E3-37BEC7BD6BFD}" destId="{2B099CEE-6B4D-4D07-A8CF-FF49546EE4C4}" srcOrd="2" destOrd="0" parTransId="{0903A508-415D-4EAB-BDA4-A3A71ECEEC92}" sibTransId="{F51DA6C3-0C8F-4148-80F1-DA99A0EDDB2E}"/>
    <dgm:cxn modelId="{ABA043C4-869B-483B-99DD-DF72EB788A77}" type="presOf" srcId="{79E96768-2444-4CC9-9405-5FB5B79033B1}" destId="{8576BD39-BDFE-4C3F-BF91-B8F4DEA465DF}" srcOrd="0" destOrd="0" presId="urn:microsoft.com/office/officeart/2005/8/layout/cycle7"/>
    <dgm:cxn modelId="{A8252CCD-1288-4FEA-A979-501C214AA980}" srcId="{D88376A0-4849-4B5A-84E3-37BEC7BD6BFD}" destId="{E98DBB93-7CD1-452C-8E84-7D1528320AD8}" srcOrd="0" destOrd="0" parTransId="{C96256BB-7841-4B5D-9844-064EACB32CA1}" sibTransId="{79E96768-2444-4CC9-9405-5FB5B79033B1}"/>
    <dgm:cxn modelId="{7DE7A9DC-AA3B-4B50-A415-782F19FA4FB0}" type="presOf" srcId="{79E96768-2444-4CC9-9405-5FB5B79033B1}" destId="{EBCFDB2B-6943-490B-8115-4CF5E81529EA}" srcOrd="1" destOrd="0" presId="urn:microsoft.com/office/officeart/2005/8/layout/cycle7"/>
    <dgm:cxn modelId="{31EFA2E0-F228-47E4-8D12-F00BFC3C6657}" type="presOf" srcId="{2B099CEE-6B4D-4D07-A8CF-FF49546EE4C4}" destId="{40310C02-7E3D-4D17-9BEE-7BF2BFC345B1}" srcOrd="0" destOrd="0" presId="urn:microsoft.com/office/officeart/2005/8/layout/cycle7"/>
    <dgm:cxn modelId="{132F33F2-0D47-4DFD-A50A-DE0A37D1F451}" type="presOf" srcId="{F51DA6C3-0C8F-4148-80F1-DA99A0EDDB2E}" destId="{DB071001-0674-4142-8F54-2073CEA1B87E}" srcOrd="1" destOrd="0" presId="urn:microsoft.com/office/officeart/2005/8/layout/cycle7"/>
    <dgm:cxn modelId="{89933805-7BFC-497B-BE09-32B6B94967F6}" type="presParOf" srcId="{DFDDF78C-6142-4402-89FC-FD601FB0AD36}" destId="{248E9F76-4F26-41C1-97A6-6FD37C38A86C}" srcOrd="0" destOrd="0" presId="urn:microsoft.com/office/officeart/2005/8/layout/cycle7"/>
    <dgm:cxn modelId="{DC41E6C0-6167-4A83-8F82-27DB42D00360}" type="presParOf" srcId="{DFDDF78C-6142-4402-89FC-FD601FB0AD36}" destId="{8576BD39-BDFE-4C3F-BF91-B8F4DEA465DF}" srcOrd="1" destOrd="0" presId="urn:microsoft.com/office/officeart/2005/8/layout/cycle7"/>
    <dgm:cxn modelId="{327E4E54-00EC-441C-B54B-90D3DDA93E3B}" type="presParOf" srcId="{8576BD39-BDFE-4C3F-BF91-B8F4DEA465DF}" destId="{EBCFDB2B-6943-490B-8115-4CF5E81529EA}" srcOrd="0" destOrd="0" presId="urn:microsoft.com/office/officeart/2005/8/layout/cycle7"/>
    <dgm:cxn modelId="{9DB457AC-29D0-4CFF-8045-C41C6A20BBF6}" type="presParOf" srcId="{DFDDF78C-6142-4402-89FC-FD601FB0AD36}" destId="{6100CD41-14C2-4F67-ADBF-A3F5EB65392A}" srcOrd="2" destOrd="0" presId="urn:microsoft.com/office/officeart/2005/8/layout/cycle7"/>
    <dgm:cxn modelId="{E058DB02-88DC-48DE-96F5-7D035869D49E}" type="presParOf" srcId="{DFDDF78C-6142-4402-89FC-FD601FB0AD36}" destId="{A18C8A6A-74E9-4A55-8836-F9AA48C0507D}" srcOrd="3" destOrd="0" presId="urn:microsoft.com/office/officeart/2005/8/layout/cycle7"/>
    <dgm:cxn modelId="{64A4AECE-6B05-4555-85AB-E85A6274A054}" type="presParOf" srcId="{A18C8A6A-74E9-4A55-8836-F9AA48C0507D}" destId="{22CAC3EF-AC3B-4056-AC6B-BEF65DB89B66}" srcOrd="0" destOrd="0" presId="urn:microsoft.com/office/officeart/2005/8/layout/cycle7"/>
    <dgm:cxn modelId="{57D6DC75-9B91-4CE6-A4F6-5C939056E7E4}" type="presParOf" srcId="{DFDDF78C-6142-4402-89FC-FD601FB0AD36}" destId="{40310C02-7E3D-4D17-9BEE-7BF2BFC345B1}" srcOrd="4" destOrd="0" presId="urn:microsoft.com/office/officeart/2005/8/layout/cycle7"/>
    <dgm:cxn modelId="{118E2791-E0BE-46D4-ADC0-78DA503CAF88}" type="presParOf" srcId="{DFDDF78C-6142-4402-89FC-FD601FB0AD36}" destId="{9597A746-61E5-4ED9-B194-E2BD450ADDB6}" srcOrd="5" destOrd="0" presId="urn:microsoft.com/office/officeart/2005/8/layout/cycle7"/>
    <dgm:cxn modelId="{2BDBED84-87C1-4BE9-932C-1595584B2B25}" type="presParOf" srcId="{9597A746-61E5-4ED9-B194-E2BD450ADDB6}" destId="{DB071001-0674-4142-8F54-2073CEA1B87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8376A0-4849-4B5A-84E3-37BEC7BD6BFD}"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nb-NO"/>
        </a:p>
      </dgm:t>
    </dgm:pt>
    <dgm:pt modelId="{E98DBB93-7CD1-452C-8E84-7D1528320AD8}">
      <dgm:prSet phldrT="[Tekst]"/>
      <dgm:spPr/>
      <dgm:t>
        <a:bodyPr/>
        <a:lstStyle/>
        <a:p>
          <a:r>
            <a:rPr lang="nb-NO" u="sng" dirty="0">
              <a:solidFill>
                <a:schemeClr val="tx1"/>
              </a:solidFill>
            </a:rPr>
            <a:t>Entreprenør:</a:t>
          </a:r>
        </a:p>
        <a:p>
          <a:r>
            <a:rPr lang="nb-NO" dirty="0"/>
            <a:t>BNP: 325 mill. kr.</a:t>
          </a:r>
        </a:p>
        <a:p>
          <a:r>
            <a:rPr lang="nb-NO" dirty="0"/>
            <a:t>Sysselsatte: 408 årsverk</a:t>
          </a:r>
        </a:p>
      </dgm:t>
    </dgm:pt>
    <dgm:pt modelId="{C96256BB-7841-4B5D-9844-064EACB32CA1}" type="parTrans" cxnId="{A8252CCD-1288-4FEA-A979-501C214AA980}">
      <dgm:prSet/>
      <dgm:spPr/>
      <dgm:t>
        <a:bodyPr/>
        <a:lstStyle/>
        <a:p>
          <a:endParaRPr lang="nb-NO"/>
        </a:p>
      </dgm:t>
    </dgm:pt>
    <dgm:pt modelId="{79E96768-2444-4CC9-9405-5FB5B79033B1}" type="sibTrans" cxnId="{A8252CCD-1288-4FEA-A979-501C214AA980}">
      <dgm:prSet/>
      <dgm:spPr/>
      <dgm:t>
        <a:bodyPr/>
        <a:lstStyle/>
        <a:p>
          <a:endParaRPr lang="nb-NO"/>
        </a:p>
      </dgm:t>
    </dgm:pt>
    <dgm:pt modelId="{E4E8190B-BC31-49F8-A72C-5523D2E1875B}">
      <dgm:prSet phldrT="[Tekst]"/>
      <dgm:spPr/>
      <dgm:t>
        <a:bodyPr/>
        <a:lstStyle/>
        <a:p>
          <a:r>
            <a:rPr lang="nb-NO" u="sng">
              <a:solidFill>
                <a:schemeClr val="tx1"/>
              </a:solidFill>
            </a:rPr>
            <a:t>Offentlig sektor:</a:t>
          </a:r>
        </a:p>
        <a:p>
          <a:r>
            <a:rPr lang="nb-NO"/>
            <a:t>Skatt: 232 mill. kr.</a:t>
          </a:r>
        </a:p>
      </dgm:t>
    </dgm:pt>
    <dgm:pt modelId="{4966BAAE-0D2E-48D4-9756-9DA955AB7D3B}" type="parTrans" cxnId="{08365E3F-6A29-4289-A7E5-9B04C5BC4C71}">
      <dgm:prSet/>
      <dgm:spPr/>
      <dgm:t>
        <a:bodyPr/>
        <a:lstStyle/>
        <a:p>
          <a:endParaRPr lang="nb-NO"/>
        </a:p>
      </dgm:t>
    </dgm:pt>
    <dgm:pt modelId="{BEDB985E-79CF-4723-91D8-232DBD23C28A}" type="sibTrans" cxnId="{08365E3F-6A29-4289-A7E5-9B04C5BC4C71}">
      <dgm:prSet/>
      <dgm:spPr/>
      <dgm:t>
        <a:bodyPr/>
        <a:lstStyle/>
        <a:p>
          <a:endParaRPr lang="nb-NO"/>
        </a:p>
      </dgm:t>
    </dgm:pt>
    <dgm:pt modelId="{2B099CEE-6B4D-4D07-A8CF-FF49546EE4C4}">
      <dgm:prSet phldrT="[Tekst]"/>
      <dgm:spPr/>
      <dgm:t>
        <a:bodyPr/>
        <a:lstStyle/>
        <a:p>
          <a:r>
            <a:rPr lang="nb-NO" u="sng">
              <a:solidFill>
                <a:schemeClr val="tx1"/>
              </a:solidFill>
            </a:rPr>
            <a:t>Leverandører:</a:t>
          </a:r>
        </a:p>
        <a:p>
          <a:r>
            <a:rPr lang="nb-NO"/>
            <a:t>BNP: 414 mill. kr.</a:t>
          </a:r>
        </a:p>
        <a:p>
          <a:r>
            <a:rPr lang="nb-NO"/>
            <a:t>Sysselsatte: 452 årsverk</a:t>
          </a:r>
        </a:p>
      </dgm:t>
    </dgm:pt>
    <dgm:pt modelId="{0903A508-415D-4EAB-BDA4-A3A71ECEEC92}" type="parTrans" cxnId="{94A896C0-3DB0-42D1-8D19-A932CE936CF6}">
      <dgm:prSet/>
      <dgm:spPr/>
      <dgm:t>
        <a:bodyPr/>
        <a:lstStyle/>
        <a:p>
          <a:endParaRPr lang="nb-NO"/>
        </a:p>
      </dgm:t>
    </dgm:pt>
    <dgm:pt modelId="{F51DA6C3-0C8F-4148-80F1-DA99A0EDDB2E}" type="sibTrans" cxnId="{94A896C0-3DB0-42D1-8D19-A932CE936CF6}">
      <dgm:prSet/>
      <dgm:spPr/>
      <dgm:t>
        <a:bodyPr/>
        <a:lstStyle/>
        <a:p>
          <a:endParaRPr lang="nb-NO"/>
        </a:p>
      </dgm:t>
    </dgm:pt>
    <dgm:pt modelId="{DFDDF78C-6142-4402-89FC-FD601FB0AD36}" type="pres">
      <dgm:prSet presAssocID="{D88376A0-4849-4B5A-84E3-37BEC7BD6BFD}" presName="Name0" presStyleCnt="0">
        <dgm:presLayoutVars>
          <dgm:dir/>
          <dgm:resizeHandles val="exact"/>
        </dgm:presLayoutVars>
      </dgm:prSet>
      <dgm:spPr/>
    </dgm:pt>
    <dgm:pt modelId="{248E9F76-4F26-41C1-97A6-6FD37C38A86C}" type="pres">
      <dgm:prSet presAssocID="{E98DBB93-7CD1-452C-8E84-7D1528320AD8}" presName="node" presStyleLbl="node1" presStyleIdx="0" presStyleCnt="3" custRadScaleRad="84362" custRadScaleInc="1611">
        <dgm:presLayoutVars>
          <dgm:bulletEnabled val="1"/>
        </dgm:presLayoutVars>
      </dgm:prSet>
      <dgm:spPr/>
    </dgm:pt>
    <dgm:pt modelId="{8576BD39-BDFE-4C3F-BF91-B8F4DEA465DF}" type="pres">
      <dgm:prSet presAssocID="{79E96768-2444-4CC9-9405-5FB5B79033B1}" presName="sibTrans" presStyleLbl="sibTrans2D1" presStyleIdx="0" presStyleCnt="3" custAng="16452889" custScaleX="42173" custScaleY="366998" custLinFactNeighborX="10401" custLinFactNeighborY="25857"/>
      <dgm:spPr>
        <a:prstGeom prst="downArrow">
          <a:avLst/>
        </a:prstGeom>
      </dgm:spPr>
    </dgm:pt>
    <dgm:pt modelId="{EBCFDB2B-6943-490B-8115-4CF5E81529EA}" type="pres">
      <dgm:prSet presAssocID="{79E96768-2444-4CC9-9405-5FB5B79033B1}" presName="connectorText" presStyleLbl="sibTrans2D1" presStyleIdx="0" presStyleCnt="3"/>
      <dgm:spPr/>
    </dgm:pt>
    <dgm:pt modelId="{6100CD41-14C2-4F67-ADBF-A3F5EB65392A}" type="pres">
      <dgm:prSet presAssocID="{E4E8190B-BC31-49F8-A72C-5523D2E1875B}" presName="node" presStyleLbl="node1" presStyleIdx="1" presStyleCnt="3">
        <dgm:presLayoutVars>
          <dgm:bulletEnabled val="1"/>
        </dgm:presLayoutVars>
      </dgm:prSet>
      <dgm:spPr/>
    </dgm:pt>
    <dgm:pt modelId="{A18C8A6A-74E9-4A55-8836-F9AA48C0507D}" type="pres">
      <dgm:prSet presAssocID="{BEDB985E-79CF-4723-91D8-232DBD23C28A}" presName="sibTrans" presStyleLbl="sibTrans2D1" presStyleIdx="1" presStyleCnt="3" custAng="10800000" custScaleX="94888" custScaleY="125828"/>
      <dgm:spPr>
        <a:prstGeom prst="rightArrow">
          <a:avLst/>
        </a:prstGeom>
      </dgm:spPr>
    </dgm:pt>
    <dgm:pt modelId="{22CAC3EF-AC3B-4056-AC6B-BEF65DB89B66}" type="pres">
      <dgm:prSet presAssocID="{BEDB985E-79CF-4723-91D8-232DBD23C28A}" presName="connectorText" presStyleLbl="sibTrans2D1" presStyleIdx="1" presStyleCnt="3"/>
      <dgm:spPr/>
    </dgm:pt>
    <dgm:pt modelId="{40310C02-7E3D-4D17-9BEE-7BF2BFC345B1}" type="pres">
      <dgm:prSet presAssocID="{2B099CEE-6B4D-4D07-A8CF-FF49546EE4C4}" presName="node" presStyleLbl="node1" presStyleIdx="2" presStyleCnt="3">
        <dgm:presLayoutVars>
          <dgm:bulletEnabled val="1"/>
        </dgm:presLayoutVars>
      </dgm:prSet>
      <dgm:spPr/>
    </dgm:pt>
    <dgm:pt modelId="{9597A746-61E5-4ED9-B194-E2BD450ADDB6}" type="pres">
      <dgm:prSet presAssocID="{F51DA6C3-0C8F-4148-80F1-DA99A0EDDB2E}" presName="sibTrans" presStyleLbl="sibTrans2D1" presStyleIdx="2" presStyleCnt="3" custAng="5270941" custScaleX="42173" custScaleY="366998" custLinFactNeighborX="-25133" custLinFactNeighborY="20687"/>
      <dgm:spPr>
        <a:prstGeom prst="downArrow">
          <a:avLst/>
        </a:prstGeom>
      </dgm:spPr>
    </dgm:pt>
    <dgm:pt modelId="{DB071001-0674-4142-8F54-2073CEA1B87E}" type="pres">
      <dgm:prSet presAssocID="{F51DA6C3-0C8F-4148-80F1-DA99A0EDDB2E}" presName="connectorText" presStyleLbl="sibTrans2D1" presStyleIdx="2" presStyleCnt="3"/>
      <dgm:spPr/>
    </dgm:pt>
  </dgm:ptLst>
  <dgm:cxnLst>
    <dgm:cxn modelId="{CB3CBE01-FF18-47D6-BC1A-7AAE07D2BB37}" type="presOf" srcId="{F51DA6C3-0C8F-4148-80F1-DA99A0EDDB2E}" destId="{DB071001-0674-4142-8F54-2073CEA1B87E}" srcOrd="1" destOrd="0" presId="urn:microsoft.com/office/officeart/2005/8/layout/cycle7"/>
    <dgm:cxn modelId="{FDE0EB31-1558-4C5B-92C1-9D7B107414B2}" type="presOf" srcId="{E4E8190B-BC31-49F8-A72C-5523D2E1875B}" destId="{6100CD41-14C2-4F67-ADBF-A3F5EB65392A}" srcOrd="0" destOrd="0" presId="urn:microsoft.com/office/officeart/2005/8/layout/cycle7"/>
    <dgm:cxn modelId="{F6362E3D-08F0-417F-B439-C092F873B1BF}" type="presOf" srcId="{F51DA6C3-0C8F-4148-80F1-DA99A0EDDB2E}" destId="{9597A746-61E5-4ED9-B194-E2BD450ADDB6}" srcOrd="0" destOrd="0" presId="urn:microsoft.com/office/officeart/2005/8/layout/cycle7"/>
    <dgm:cxn modelId="{08365E3F-6A29-4289-A7E5-9B04C5BC4C71}" srcId="{D88376A0-4849-4B5A-84E3-37BEC7BD6BFD}" destId="{E4E8190B-BC31-49F8-A72C-5523D2E1875B}" srcOrd="1" destOrd="0" parTransId="{4966BAAE-0D2E-48D4-9756-9DA955AB7D3B}" sibTransId="{BEDB985E-79CF-4723-91D8-232DBD23C28A}"/>
    <dgm:cxn modelId="{F7D3DC53-24E8-4867-AF1F-00FC2E7A866F}" type="presOf" srcId="{79E96768-2444-4CC9-9405-5FB5B79033B1}" destId="{8576BD39-BDFE-4C3F-BF91-B8F4DEA465DF}" srcOrd="0" destOrd="0" presId="urn:microsoft.com/office/officeart/2005/8/layout/cycle7"/>
    <dgm:cxn modelId="{E1743893-9322-4CD0-BB7D-D82E942E8810}" type="presOf" srcId="{BEDB985E-79CF-4723-91D8-232DBD23C28A}" destId="{22CAC3EF-AC3B-4056-AC6B-BEF65DB89B66}" srcOrd="1" destOrd="0" presId="urn:microsoft.com/office/officeart/2005/8/layout/cycle7"/>
    <dgm:cxn modelId="{C450C998-BFD9-4F2D-ACF1-10931A92B370}" type="presOf" srcId="{BEDB985E-79CF-4723-91D8-232DBD23C28A}" destId="{A18C8A6A-74E9-4A55-8836-F9AA48C0507D}" srcOrd="0" destOrd="0" presId="urn:microsoft.com/office/officeart/2005/8/layout/cycle7"/>
    <dgm:cxn modelId="{B15643B8-631C-469B-8264-80AB770B9001}" type="presOf" srcId="{D88376A0-4849-4B5A-84E3-37BEC7BD6BFD}" destId="{DFDDF78C-6142-4402-89FC-FD601FB0AD36}" srcOrd="0" destOrd="0" presId="urn:microsoft.com/office/officeart/2005/8/layout/cycle7"/>
    <dgm:cxn modelId="{FD99C3BD-E702-482A-94E1-B2B18DA4AFE8}" type="presOf" srcId="{79E96768-2444-4CC9-9405-5FB5B79033B1}" destId="{EBCFDB2B-6943-490B-8115-4CF5E81529EA}" srcOrd="1" destOrd="0" presId="urn:microsoft.com/office/officeart/2005/8/layout/cycle7"/>
    <dgm:cxn modelId="{94A896C0-3DB0-42D1-8D19-A932CE936CF6}" srcId="{D88376A0-4849-4B5A-84E3-37BEC7BD6BFD}" destId="{2B099CEE-6B4D-4D07-A8CF-FF49546EE4C4}" srcOrd="2" destOrd="0" parTransId="{0903A508-415D-4EAB-BDA4-A3A71ECEEC92}" sibTransId="{F51DA6C3-0C8F-4148-80F1-DA99A0EDDB2E}"/>
    <dgm:cxn modelId="{A8252CCD-1288-4FEA-A979-501C214AA980}" srcId="{D88376A0-4849-4B5A-84E3-37BEC7BD6BFD}" destId="{E98DBB93-7CD1-452C-8E84-7D1528320AD8}" srcOrd="0" destOrd="0" parTransId="{C96256BB-7841-4B5D-9844-064EACB32CA1}" sibTransId="{79E96768-2444-4CC9-9405-5FB5B79033B1}"/>
    <dgm:cxn modelId="{E5ED4DE7-73A3-4F19-8D7C-C2B820E1900D}" type="presOf" srcId="{2B099CEE-6B4D-4D07-A8CF-FF49546EE4C4}" destId="{40310C02-7E3D-4D17-9BEE-7BF2BFC345B1}" srcOrd="0" destOrd="0" presId="urn:microsoft.com/office/officeart/2005/8/layout/cycle7"/>
    <dgm:cxn modelId="{F23F1FED-E853-494D-ACCF-59F601F2BE84}" type="presOf" srcId="{E98DBB93-7CD1-452C-8E84-7D1528320AD8}" destId="{248E9F76-4F26-41C1-97A6-6FD37C38A86C}" srcOrd="0" destOrd="0" presId="urn:microsoft.com/office/officeart/2005/8/layout/cycle7"/>
    <dgm:cxn modelId="{78F023DE-7F15-4FD7-BD73-2189CD78B1A1}" type="presParOf" srcId="{DFDDF78C-6142-4402-89FC-FD601FB0AD36}" destId="{248E9F76-4F26-41C1-97A6-6FD37C38A86C}" srcOrd="0" destOrd="0" presId="urn:microsoft.com/office/officeart/2005/8/layout/cycle7"/>
    <dgm:cxn modelId="{FCF63896-217D-445F-A1CE-0368C961001C}" type="presParOf" srcId="{DFDDF78C-6142-4402-89FC-FD601FB0AD36}" destId="{8576BD39-BDFE-4C3F-BF91-B8F4DEA465DF}" srcOrd="1" destOrd="0" presId="urn:microsoft.com/office/officeart/2005/8/layout/cycle7"/>
    <dgm:cxn modelId="{4FB09747-E0C4-4C2D-B8F6-F815278257A0}" type="presParOf" srcId="{8576BD39-BDFE-4C3F-BF91-B8F4DEA465DF}" destId="{EBCFDB2B-6943-490B-8115-4CF5E81529EA}" srcOrd="0" destOrd="0" presId="urn:microsoft.com/office/officeart/2005/8/layout/cycle7"/>
    <dgm:cxn modelId="{CB9BF5C2-0C7E-4217-BF73-6564DE0B43B4}" type="presParOf" srcId="{DFDDF78C-6142-4402-89FC-FD601FB0AD36}" destId="{6100CD41-14C2-4F67-ADBF-A3F5EB65392A}" srcOrd="2" destOrd="0" presId="urn:microsoft.com/office/officeart/2005/8/layout/cycle7"/>
    <dgm:cxn modelId="{F0A14F6E-DED2-42E5-8AC0-FFE36CCFC806}" type="presParOf" srcId="{DFDDF78C-6142-4402-89FC-FD601FB0AD36}" destId="{A18C8A6A-74E9-4A55-8836-F9AA48C0507D}" srcOrd="3" destOrd="0" presId="urn:microsoft.com/office/officeart/2005/8/layout/cycle7"/>
    <dgm:cxn modelId="{2F0F6307-B79D-4748-B31C-CE6D341AF909}" type="presParOf" srcId="{A18C8A6A-74E9-4A55-8836-F9AA48C0507D}" destId="{22CAC3EF-AC3B-4056-AC6B-BEF65DB89B66}" srcOrd="0" destOrd="0" presId="urn:microsoft.com/office/officeart/2005/8/layout/cycle7"/>
    <dgm:cxn modelId="{D1CACD57-8CEF-45A0-BF26-DAF53D127DBC}" type="presParOf" srcId="{DFDDF78C-6142-4402-89FC-FD601FB0AD36}" destId="{40310C02-7E3D-4D17-9BEE-7BF2BFC345B1}" srcOrd="4" destOrd="0" presId="urn:microsoft.com/office/officeart/2005/8/layout/cycle7"/>
    <dgm:cxn modelId="{7069DBAC-2FAD-4BF4-A432-A72BA0DCD246}" type="presParOf" srcId="{DFDDF78C-6142-4402-89FC-FD601FB0AD36}" destId="{9597A746-61E5-4ED9-B194-E2BD450ADDB6}" srcOrd="5" destOrd="0" presId="urn:microsoft.com/office/officeart/2005/8/layout/cycle7"/>
    <dgm:cxn modelId="{144B3B2F-3700-4089-856D-3E33C0D6463A}" type="presParOf" srcId="{9597A746-61E5-4ED9-B194-E2BD450ADDB6}" destId="{DB071001-0674-4142-8F54-2073CEA1B87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2B2ED-53DD-4DE6-A233-8B472CE75E9B}">
      <dsp:nvSpPr>
        <dsp:cNvPr id="0" name=""/>
        <dsp:cNvSpPr/>
      </dsp:nvSpPr>
      <dsp:spPr>
        <a:xfrm>
          <a:off x="1985820" y="0"/>
          <a:ext cx="1828366" cy="1828366"/>
        </a:xfrm>
        <a:prstGeom prst="triangle">
          <a:avLst/>
        </a:prstGeom>
        <a:solidFill>
          <a:srgbClr val="00456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nb-NO" sz="1000" b="1" kern="1200" dirty="0">
            <a:solidFill>
              <a:sysClr val="window" lastClr="FFFFFF"/>
            </a:solidFill>
            <a:latin typeface="Arial"/>
            <a:ea typeface="+mn-ea"/>
            <a:cs typeface="+mn-cs"/>
          </a:endParaRPr>
        </a:p>
      </dsp:txBody>
      <dsp:txXfrm>
        <a:off x="2442912" y="914183"/>
        <a:ext cx="914183" cy="914183"/>
      </dsp:txXfrm>
    </dsp:sp>
    <dsp:sp modelId="{828ACA04-9EEB-4411-9933-7B585338C026}">
      <dsp:nvSpPr>
        <dsp:cNvPr id="0" name=""/>
        <dsp:cNvSpPr/>
      </dsp:nvSpPr>
      <dsp:spPr>
        <a:xfrm>
          <a:off x="1064543" y="1828366"/>
          <a:ext cx="1828366" cy="1828366"/>
        </a:xfrm>
        <a:prstGeom prst="triangle">
          <a:avLst/>
        </a:prstGeom>
        <a:solidFill>
          <a:srgbClr val="00456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nb-NO" sz="800" b="1" kern="1200" dirty="0">
            <a:solidFill>
              <a:sysClr val="window" lastClr="FFFFFF"/>
            </a:solidFill>
            <a:latin typeface="Arial"/>
            <a:ea typeface="+mn-ea"/>
            <a:cs typeface="+mn-cs"/>
          </a:endParaRPr>
        </a:p>
      </dsp:txBody>
      <dsp:txXfrm>
        <a:off x="1521635" y="2742549"/>
        <a:ext cx="914183" cy="914183"/>
      </dsp:txXfrm>
    </dsp:sp>
    <dsp:sp modelId="{EBDACB73-7186-4CE4-B3E2-A2916A56715C}">
      <dsp:nvSpPr>
        <dsp:cNvPr id="0" name=""/>
        <dsp:cNvSpPr/>
      </dsp:nvSpPr>
      <dsp:spPr>
        <a:xfrm rot="10800000">
          <a:off x="1978726" y="1828366"/>
          <a:ext cx="1828366" cy="1828366"/>
        </a:xfrm>
        <a:prstGeom prst="triangle">
          <a:avLst/>
        </a:prstGeom>
        <a:solidFill>
          <a:srgbClr val="EC8C08"/>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nb-NO" sz="4400" b="1" kern="1200" dirty="0">
            <a:solidFill>
              <a:sysClr val="window" lastClr="FFFFFF"/>
            </a:solidFill>
            <a:latin typeface="Arial"/>
            <a:ea typeface="+mn-ea"/>
            <a:cs typeface="+mn-cs"/>
          </a:endParaRPr>
        </a:p>
      </dsp:txBody>
      <dsp:txXfrm rot="10800000">
        <a:off x="2435817" y="1828366"/>
        <a:ext cx="914183" cy="914183"/>
      </dsp:txXfrm>
    </dsp:sp>
    <dsp:sp modelId="{9AE27278-D67D-4C10-B51D-D4ABB58DAD82}">
      <dsp:nvSpPr>
        <dsp:cNvPr id="0" name=""/>
        <dsp:cNvSpPr/>
      </dsp:nvSpPr>
      <dsp:spPr>
        <a:xfrm>
          <a:off x="2892910" y="1828366"/>
          <a:ext cx="1828366" cy="1828366"/>
        </a:xfrm>
        <a:prstGeom prst="triangle">
          <a:avLst/>
        </a:prstGeom>
        <a:solidFill>
          <a:srgbClr val="00456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nb-NO" sz="800" b="1" kern="1200" dirty="0">
            <a:solidFill>
              <a:sysClr val="window" lastClr="FFFFFF"/>
            </a:solidFill>
            <a:latin typeface="Arial"/>
            <a:ea typeface="+mn-ea"/>
            <a:cs typeface="+mn-cs"/>
          </a:endParaRPr>
        </a:p>
      </dsp:txBody>
      <dsp:txXfrm>
        <a:off x="3350002" y="2742549"/>
        <a:ext cx="914183" cy="914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5024E-20F1-4497-A03A-97FC12B3DED3}">
      <dsp:nvSpPr>
        <dsp:cNvPr id="0" name=""/>
        <dsp:cNvSpPr/>
      </dsp:nvSpPr>
      <dsp:spPr>
        <a:xfrm>
          <a:off x="4799375" y="1005588"/>
          <a:ext cx="260612" cy="188394"/>
        </a:xfrm>
        <a:custGeom>
          <a:avLst/>
          <a:gdLst/>
          <a:ahLst/>
          <a:cxnLst/>
          <a:rect l="0" t="0" r="0" b="0"/>
          <a:pathLst>
            <a:path>
              <a:moveTo>
                <a:pt x="0" y="0"/>
              </a:moveTo>
              <a:lnTo>
                <a:pt x="0" y="188394"/>
              </a:lnTo>
              <a:lnTo>
                <a:pt x="260612"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2C2938-3755-4449-BFCE-3F26E490F693}">
      <dsp:nvSpPr>
        <dsp:cNvPr id="0" name=""/>
        <dsp:cNvSpPr/>
      </dsp:nvSpPr>
      <dsp:spPr>
        <a:xfrm>
          <a:off x="4039516" y="1897323"/>
          <a:ext cx="260612" cy="188394"/>
        </a:xfrm>
        <a:custGeom>
          <a:avLst/>
          <a:gdLst/>
          <a:ahLst/>
          <a:cxnLst/>
          <a:rect l="0" t="0" r="0" b="0"/>
          <a:pathLst>
            <a:path>
              <a:moveTo>
                <a:pt x="0" y="0"/>
              </a:moveTo>
              <a:lnTo>
                <a:pt x="0" y="188394"/>
              </a:lnTo>
              <a:lnTo>
                <a:pt x="260612"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975D18-CB14-4A54-81B2-957E14D0E2A1}">
      <dsp:nvSpPr>
        <dsp:cNvPr id="0" name=""/>
        <dsp:cNvSpPr/>
      </dsp:nvSpPr>
      <dsp:spPr>
        <a:xfrm>
          <a:off x="3279657" y="2789058"/>
          <a:ext cx="260612" cy="188394"/>
        </a:xfrm>
        <a:custGeom>
          <a:avLst/>
          <a:gdLst/>
          <a:ahLst/>
          <a:cxnLst/>
          <a:rect l="0" t="0" r="0" b="0"/>
          <a:pathLst>
            <a:path>
              <a:moveTo>
                <a:pt x="0" y="0"/>
              </a:moveTo>
              <a:lnTo>
                <a:pt x="0" y="188394"/>
              </a:lnTo>
              <a:lnTo>
                <a:pt x="260612"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67C05D-0F6A-415E-B4AE-5DA125BA0793}">
      <dsp:nvSpPr>
        <dsp:cNvPr id="0" name=""/>
        <dsp:cNvSpPr/>
      </dsp:nvSpPr>
      <dsp:spPr>
        <a:xfrm>
          <a:off x="3019045" y="2789058"/>
          <a:ext cx="260612" cy="188394"/>
        </a:xfrm>
        <a:custGeom>
          <a:avLst/>
          <a:gdLst/>
          <a:ahLst/>
          <a:cxnLst/>
          <a:rect l="0" t="0" r="0" b="0"/>
          <a:pathLst>
            <a:path>
              <a:moveTo>
                <a:pt x="260612" y="0"/>
              </a:moveTo>
              <a:lnTo>
                <a:pt x="260612" y="188394"/>
              </a:lnTo>
              <a:lnTo>
                <a:pt x="0"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A87243-05D0-4D18-B072-60943891E5F9}">
      <dsp:nvSpPr>
        <dsp:cNvPr id="0" name=""/>
        <dsp:cNvSpPr/>
      </dsp:nvSpPr>
      <dsp:spPr>
        <a:xfrm>
          <a:off x="2519798" y="2343191"/>
          <a:ext cx="640542" cy="188394"/>
        </a:xfrm>
        <a:custGeom>
          <a:avLst/>
          <a:gdLst/>
          <a:ahLst/>
          <a:cxnLst/>
          <a:rect l="0" t="0" r="0" b="0"/>
          <a:pathLst>
            <a:path>
              <a:moveTo>
                <a:pt x="0" y="0"/>
              </a:moveTo>
              <a:lnTo>
                <a:pt x="0" y="188394"/>
              </a:lnTo>
              <a:lnTo>
                <a:pt x="640542"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3367DC-710F-4E44-A19B-2A3624A741F4}">
      <dsp:nvSpPr>
        <dsp:cNvPr id="0" name=""/>
        <dsp:cNvSpPr/>
      </dsp:nvSpPr>
      <dsp:spPr>
        <a:xfrm>
          <a:off x="2226235" y="2343191"/>
          <a:ext cx="293563" cy="188394"/>
        </a:xfrm>
        <a:custGeom>
          <a:avLst/>
          <a:gdLst/>
          <a:ahLst/>
          <a:cxnLst/>
          <a:rect l="0" t="0" r="0" b="0"/>
          <a:pathLst>
            <a:path>
              <a:moveTo>
                <a:pt x="293563" y="0"/>
              </a:moveTo>
              <a:lnTo>
                <a:pt x="293563" y="188394"/>
              </a:lnTo>
              <a:lnTo>
                <a:pt x="0"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AF667-3DCC-4870-A362-E0A8D3CE4915}">
      <dsp:nvSpPr>
        <dsp:cNvPr id="0" name=""/>
        <dsp:cNvSpPr/>
      </dsp:nvSpPr>
      <dsp:spPr>
        <a:xfrm>
          <a:off x="2639115" y="1897323"/>
          <a:ext cx="1400401" cy="188394"/>
        </a:xfrm>
        <a:custGeom>
          <a:avLst/>
          <a:gdLst/>
          <a:ahLst/>
          <a:cxnLst/>
          <a:rect l="0" t="0" r="0" b="0"/>
          <a:pathLst>
            <a:path>
              <a:moveTo>
                <a:pt x="1400401" y="0"/>
              </a:moveTo>
              <a:lnTo>
                <a:pt x="1400401" y="188394"/>
              </a:lnTo>
              <a:lnTo>
                <a:pt x="0"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FC70A1-D433-4DE9-A78C-01A3B503A502}">
      <dsp:nvSpPr>
        <dsp:cNvPr id="0" name=""/>
        <dsp:cNvSpPr/>
      </dsp:nvSpPr>
      <dsp:spPr>
        <a:xfrm>
          <a:off x="1653647" y="1451456"/>
          <a:ext cx="2266552" cy="188394"/>
        </a:xfrm>
        <a:custGeom>
          <a:avLst/>
          <a:gdLst/>
          <a:ahLst/>
          <a:cxnLst/>
          <a:rect l="0" t="0" r="0" b="0"/>
          <a:pathLst>
            <a:path>
              <a:moveTo>
                <a:pt x="0" y="0"/>
              </a:moveTo>
              <a:lnTo>
                <a:pt x="0" y="188394"/>
              </a:lnTo>
              <a:lnTo>
                <a:pt x="2266552"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CE3D7-2802-4161-9C6C-7F6DF74023E2}">
      <dsp:nvSpPr>
        <dsp:cNvPr id="0" name=""/>
        <dsp:cNvSpPr/>
      </dsp:nvSpPr>
      <dsp:spPr>
        <a:xfrm>
          <a:off x="1359909" y="1451456"/>
          <a:ext cx="293738" cy="188394"/>
        </a:xfrm>
        <a:custGeom>
          <a:avLst/>
          <a:gdLst/>
          <a:ahLst/>
          <a:cxnLst/>
          <a:rect l="0" t="0" r="0" b="0"/>
          <a:pathLst>
            <a:path>
              <a:moveTo>
                <a:pt x="293738" y="0"/>
              </a:moveTo>
              <a:lnTo>
                <a:pt x="293738" y="188394"/>
              </a:lnTo>
              <a:lnTo>
                <a:pt x="0"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4CDAB-9EB4-4123-A597-8F62399B25AB}">
      <dsp:nvSpPr>
        <dsp:cNvPr id="0" name=""/>
        <dsp:cNvSpPr/>
      </dsp:nvSpPr>
      <dsp:spPr>
        <a:xfrm>
          <a:off x="1772964" y="1005588"/>
          <a:ext cx="3026411" cy="188394"/>
        </a:xfrm>
        <a:custGeom>
          <a:avLst/>
          <a:gdLst/>
          <a:ahLst/>
          <a:cxnLst/>
          <a:rect l="0" t="0" r="0" b="0"/>
          <a:pathLst>
            <a:path>
              <a:moveTo>
                <a:pt x="3026411" y="0"/>
              </a:moveTo>
              <a:lnTo>
                <a:pt x="3026411" y="188394"/>
              </a:lnTo>
              <a:lnTo>
                <a:pt x="0" y="188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C4637D-49C4-40FA-9111-2FAC7A03D662}">
      <dsp:nvSpPr>
        <dsp:cNvPr id="0" name=""/>
        <dsp:cNvSpPr/>
      </dsp:nvSpPr>
      <dsp:spPr>
        <a:xfrm>
          <a:off x="786931" y="559720"/>
          <a:ext cx="3893127" cy="188394"/>
        </a:xfrm>
        <a:custGeom>
          <a:avLst/>
          <a:gdLst/>
          <a:ahLst/>
          <a:cxnLst/>
          <a:rect l="0" t="0" r="0" b="0"/>
          <a:pathLst>
            <a:path>
              <a:moveTo>
                <a:pt x="0" y="0"/>
              </a:moveTo>
              <a:lnTo>
                <a:pt x="0" y="188394"/>
              </a:lnTo>
              <a:lnTo>
                <a:pt x="3893127" y="18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044A8A-271D-4F33-A312-7572E7EA448E}">
      <dsp:nvSpPr>
        <dsp:cNvPr id="0" name=""/>
        <dsp:cNvSpPr/>
      </dsp:nvSpPr>
      <dsp:spPr>
        <a:xfrm>
          <a:off x="497927" y="559720"/>
          <a:ext cx="289004" cy="188394"/>
        </a:xfrm>
        <a:custGeom>
          <a:avLst/>
          <a:gdLst/>
          <a:ahLst/>
          <a:cxnLst/>
          <a:rect l="0" t="0" r="0" b="0"/>
          <a:pathLst>
            <a:path>
              <a:moveTo>
                <a:pt x="289004" y="0"/>
              </a:moveTo>
              <a:lnTo>
                <a:pt x="289004" y="188394"/>
              </a:lnTo>
              <a:lnTo>
                <a:pt x="0" y="18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9A28AD-7880-4A06-AB65-951FF252AA9E}">
      <dsp:nvSpPr>
        <dsp:cNvPr id="0" name=""/>
        <dsp:cNvSpPr/>
      </dsp:nvSpPr>
      <dsp:spPr>
        <a:xfrm>
          <a:off x="629935" y="245729"/>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B2AD79-E62A-412C-8919-444B512F1E2A}">
      <dsp:nvSpPr>
        <dsp:cNvPr id="0" name=""/>
        <dsp:cNvSpPr/>
      </dsp:nvSpPr>
      <dsp:spPr>
        <a:xfrm>
          <a:off x="629935" y="245729"/>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10E14-4815-4987-B2AA-5CCA5E6F8834}">
      <dsp:nvSpPr>
        <dsp:cNvPr id="0" name=""/>
        <dsp:cNvSpPr/>
      </dsp:nvSpPr>
      <dsp:spPr>
        <a:xfrm>
          <a:off x="472939" y="302247"/>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Produksjon</a:t>
          </a:r>
        </a:p>
      </dsp:txBody>
      <dsp:txXfrm>
        <a:off x="472939" y="302247"/>
        <a:ext cx="627982" cy="200954"/>
      </dsp:txXfrm>
    </dsp:sp>
    <dsp:sp modelId="{DB828CA2-B61E-44F6-9C06-E8FEA7FE1CC1}">
      <dsp:nvSpPr>
        <dsp:cNvPr id="0" name=""/>
        <dsp:cNvSpPr/>
      </dsp:nvSpPr>
      <dsp:spPr>
        <a:xfrm>
          <a:off x="181317" y="691597"/>
          <a:ext cx="359783"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40B296-5FCF-420F-B0A9-9D8AC18549A1}">
      <dsp:nvSpPr>
        <dsp:cNvPr id="0" name=""/>
        <dsp:cNvSpPr/>
      </dsp:nvSpPr>
      <dsp:spPr>
        <a:xfrm>
          <a:off x="181317" y="691597"/>
          <a:ext cx="359783"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FC6F81-8D74-4F6F-BF67-36D8DD2A4131}">
      <dsp:nvSpPr>
        <dsp:cNvPr id="0" name=""/>
        <dsp:cNvSpPr/>
      </dsp:nvSpPr>
      <dsp:spPr>
        <a:xfrm>
          <a:off x="1425" y="748115"/>
          <a:ext cx="719567"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Bruttoprodukt</a:t>
          </a:r>
        </a:p>
      </dsp:txBody>
      <dsp:txXfrm>
        <a:off x="1425" y="748115"/>
        <a:ext cx="719567" cy="200954"/>
      </dsp:txXfrm>
    </dsp:sp>
    <dsp:sp modelId="{732E5885-B2FF-4597-9BC7-C26D460AA918}">
      <dsp:nvSpPr>
        <dsp:cNvPr id="0" name=""/>
        <dsp:cNvSpPr/>
      </dsp:nvSpPr>
      <dsp:spPr>
        <a:xfrm>
          <a:off x="4642380" y="691597"/>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73CA3E-BC7B-4380-8E57-6CAA86F6CAE6}">
      <dsp:nvSpPr>
        <dsp:cNvPr id="0" name=""/>
        <dsp:cNvSpPr/>
      </dsp:nvSpPr>
      <dsp:spPr>
        <a:xfrm>
          <a:off x="4642380" y="691597"/>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C0AAE-5B60-43EB-B5C3-4BABAC560D3B}">
      <dsp:nvSpPr>
        <dsp:cNvPr id="0" name=""/>
        <dsp:cNvSpPr/>
      </dsp:nvSpPr>
      <dsp:spPr>
        <a:xfrm>
          <a:off x="4485384" y="748115"/>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Vareinnsats</a:t>
          </a:r>
        </a:p>
      </dsp:txBody>
      <dsp:txXfrm>
        <a:off x="4485384" y="748115"/>
        <a:ext cx="627982" cy="200954"/>
      </dsp:txXfrm>
    </dsp:sp>
    <dsp:sp modelId="{1319B498-1554-4366-8030-2D9C5CD9240E}">
      <dsp:nvSpPr>
        <dsp:cNvPr id="0" name=""/>
        <dsp:cNvSpPr/>
      </dsp:nvSpPr>
      <dsp:spPr>
        <a:xfrm>
          <a:off x="1496652" y="1137464"/>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26553F-3556-49C0-8B8D-D9064E3343A1}">
      <dsp:nvSpPr>
        <dsp:cNvPr id="0" name=""/>
        <dsp:cNvSpPr/>
      </dsp:nvSpPr>
      <dsp:spPr>
        <a:xfrm>
          <a:off x="1496652" y="1137464"/>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9C0B02-E7E1-4868-9E16-3308F6B672EF}">
      <dsp:nvSpPr>
        <dsp:cNvPr id="0" name=""/>
        <dsp:cNvSpPr/>
      </dsp:nvSpPr>
      <dsp:spPr>
        <a:xfrm>
          <a:off x="1339656" y="1193983"/>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Hjemme-produsert</a:t>
          </a:r>
        </a:p>
      </dsp:txBody>
      <dsp:txXfrm>
        <a:off x="1339656" y="1193983"/>
        <a:ext cx="627982" cy="200954"/>
      </dsp:txXfrm>
    </dsp:sp>
    <dsp:sp modelId="{915EDD1D-F36B-4DA9-8AFA-F44796E39C1E}">
      <dsp:nvSpPr>
        <dsp:cNvPr id="0" name=""/>
        <dsp:cNvSpPr/>
      </dsp:nvSpPr>
      <dsp:spPr>
        <a:xfrm>
          <a:off x="1036579" y="1583332"/>
          <a:ext cx="367420"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3A352C-96BF-4270-B360-D4AD1ED091FE}">
      <dsp:nvSpPr>
        <dsp:cNvPr id="0" name=""/>
        <dsp:cNvSpPr/>
      </dsp:nvSpPr>
      <dsp:spPr>
        <a:xfrm>
          <a:off x="1036579" y="1583332"/>
          <a:ext cx="367420"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988D1A-BD16-49A1-9F27-3D805A007EB0}">
      <dsp:nvSpPr>
        <dsp:cNvPr id="0" name=""/>
        <dsp:cNvSpPr/>
      </dsp:nvSpPr>
      <dsp:spPr>
        <a:xfrm>
          <a:off x="852869" y="1639850"/>
          <a:ext cx="734840"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Bruttoprodukt</a:t>
          </a:r>
        </a:p>
      </dsp:txBody>
      <dsp:txXfrm>
        <a:off x="852869" y="1639850"/>
        <a:ext cx="734840" cy="200954"/>
      </dsp:txXfrm>
    </dsp:sp>
    <dsp:sp modelId="{ABCF29EC-1AD5-4020-9C1C-8DECBEB733EA}">
      <dsp:nvSpPr>
        <dsp:cNvPr id="0" name=""/>
        <dsp:cNvSpPr/>
      </dsp:nvSpPr>
      <dsp:spPr>
        <a:xfrm>
          <a:off x="3882521" y="1583332"/>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1A85BD-70B9-4F0E-9387-5F649FE76AB4}">
      <dsp:nvSpPr>
        <dsp:cNvPr id="0" name=""/>
        <dsp:cNvSpPr/>
      </dsp:nvSpPr>
      <dsp:spPr>
        <a:xfrm>
          <a:off x="3882521" y="1583332"/>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07170-95D7-4CC5-A76B-BE3EF4C535C2}">
      <dsp:nvSpPr>
        <dsp:cNvPr id="0" name=""/>
        <dsp:cNvSpPr/>
      </dsp:nvSpPr>
      <dsp:spPr>
        <a:xfrm>
          <a:off x="3725525" y="1639850"/>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Vareinnsats</a:t>
          </a:r>
        </a:p>
      </dsp:txBody>
      <dsp:txXfrm>
        <a:off x="3725525" y="1639850"/>
        <a:ext cx="627982" cy="200954"/>
      </dsp:txXfrm>
    </dsp:sp>
    <dsp:sp modelId="{CF9A48CD-7AA6-4909-989E-9B9128C1C5F0}">
      <dsp:nvSpPr>
        <dsp:cNvPr id="0" name=""/>
        <dsp:cNvSpPr/>
      </dsp:nvSpPr>
      <dsp:spPr>
        <a:xfrm>
          <a:off x="2362803" y="2029199"/>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18A05-3F7D-4CDA-81CE-569B0350594D}">
      <dsp:nvSpPr>
        <dsp:cNvPr id="0" name=""/>
        <dsp:cNvSpPr/>
      </dsp:nvSpPr>
      <dsp:spPr>
        <a:xfrm>
          <a:off x="2362803" y="2029199"/>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53E2E0-21FA-4496-A017-E968500391AB}">
      <dsp:nvSpPr>
        <dsp:cNvPr id="0" name=""/>
        <dsp:cNvSpPr/>
      </dsp:nvSpPr>
      <dsp:spPr>
        <a:xfrm>
          <a:off x="2205807" y="2085718"/>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Hjemme-produsert</a:t>
          </a:r>
        </a:p>
      </dsp:txBody>
      <dsp:txXfrm>
        <a:off x="2205807" y="2085718"/>
        <a:ext cx="627982" cy="200954"/>
      </dsp:txXfrm>
    </dsp:sp>
    <dsp:sp modelId="{8C8A465B-D3E0-4D28-A6DF-A36628E816A4}">
      <dsp:nvSpPr>
        <dsp:cNvPr id="0" name=""/>
        <dsp:cNvSpPr/>
      </dsp:nvSpPr>
      <dsp:spPr>
        <a:xfrm>
          <a:off x="1903154" y="2475067"/>
          <a:ext cx="367137"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9E813-43AA-4105-B507-EEA0C78C858C}">
      <dsp:nvSpPr>
        <dsp:cNvPr id="0" name=""/>
        <dsp:cNvSpPr/>
      </dsp:nvSpPr>
      <dsp:spPr>
        <a:xfrm>
          <a:off x="1903154" y="2475067"/>
          <a:ext cx="367137"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BCE3D6-185E-4F84-85D9-D953E133BC0C}">
      <dsp:nvSpPr>
        <dsp:cNvPr id="0" name=""/>
        <dsp:cNvSpPr/>
      </dsp:nvSpPr>
      <dsp:spPr>
        <a:xfrm>
          <a:off x="1719585" y="2531586"/>
          <a:ext cx="734274"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Bruttoprodukt</a:t>
          </a:r>
        </a:p>
      </dsp:txBody>
      <dsp:txXfrm>
        <a:off x="1719585" y="2531586"/>
        <a:ext cx="734274" cy="200954"/>
      </dsp:txXfrm>
    </dsp:sp>
    <dsp:sp modelId="{D5E7C8A8-D109-42DC-9454-464BAB4A0215}">
      <dsp:nvSpPr>
        <dsp:cNvPr id="0" name=""/>
        <dsp:cNvSpPr/>
      </dsp:nvSpPr>
      <dsp:spPr>
        <a:xfrm>
          <a:off x="3122662" y="2475067"/>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2AF7D-2440-4F09-8EBC-72694048DB1E}">
      <dsp:nvSpPr>
        <dsp:cNvPr id="0" name=""/>
        <dsp:cNvSpPr/>
      </dsp:nvSpPr>
      <dsp:spPr>
        <a:xfrm>
          <a:off x="3122662" y="2475067"/>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CCC634-4149-4F59-8145-EEB1B7B47FCB}">
      <dsp:nvSpPr>
        <dsp:cNvPr id="0" name=""/>
        <dsp:cNvSpPr/>
      </dsp:nvSpPr>
      <dsp:spPr>
        <a:xfrm>
          <a:off x="2965666" y="2531586"/>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Vareinnsats</a:t>
          </a:r>
        </a:p>
      </dsp:txBody>
      <dsp:txXfrm>
        <a:off x="2965666" y="2531586"/>
        <a:ext cx="627982" cy="200954"/>
      </dsp:txXfrm>
    </dsp:sp>
    <dsp:sp modelId="{34B5408E-C808-45C9-BBCB-F1F07E28D408}">
      <dsp:nvSpPr>
        <dsp:cNvPr id="0" name=""/>
        <dsp:cNvSpPr/>
      </dsp:nvSpPr>
      <dsp:spPr>
        <a:xfrm>
          <a:off x="2742732" y="2920935"/>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0BC95B-E84D-4F33-8AC0-20AF8EC6D75F}">
      <dsp:nvSpPr>
        <dsp:cNvPr id="0" name=""/>
        <dsp:cNvSpPr/>
      </dsp:nvSpPr>
      <dsp:spPr>
        <a:xfrm>
          <a:off x="2742732" y="2920935"/>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73B73-75B5-4D78-8526-A5B6941E5D31}">
      <dsp:nvSpPr>
        <dsp:cNvPr id="0" name=""/>
        <dsp:cNvSpPr/>
      </dsp:nvSpPr>
      <dsp:spPr>
        <a:xfrm>
          <a:off x="2585737" y="2977453"/>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osv…</a:t>
          </a:r>
        </a:p>
      </dsp:txBody>
      <dsp:txXfrm>
        <a:off x="2585737" y="2977453"/>
        <a:ext cx="627982" cy="200954"/>
      </dsp:txXfrm>
    </dsp:sp>
    <dsp:sp modelId="{40D884E9-9BFB-42F9-B280-96C4EAA2AF8A}">
      <dsp:nvSpPr>
        <dsp:cNvPr id="0" name=""/>
        <dsp:cNvSpPr/>
      </dsp:nvSpPr>
      <dsp:spPr>
        <a:xfrm>
          <a:off x="3502591" y="2920935"/>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11ACD5-B794-47D3-9EB4-66D2202D67D0}">
      <dsp:nvSpPr>
        <dsp:cNvPr id="0" name=""/>
        <dsp:cNvSpPr/>
      </dsp:nvSpPr>
      <dsp:spPr>
        <a:xfrm>
          <a:off x="3502591" y="2920935"/>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132694-CC94-493B-81FD-008F0C4F5FBE}">
      <dsp:nvSpPr>
        <dsp:cNvPr id="0" name=""/>
        <dsp:cNvSpPr/>
      </dsp:nvSpPr>
      <dsp:spPr>
        <a:xfrm>
          <a:off x="3345596" y="2977453"/>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osv...</a:t>
          </a:r>
        </a:p>
      </dsp:txBody>
      <dsp:txXfrm>
        <a:off x="3345596" y="2977453"/>
        <a:ext cx="627982" cy="200954"/>
      </dsp:txXfrm>
    </dsp:sp>
    <dsp:sp modelId="{034EE91C-AAD4-40A5-A7BE-A8AD777EA719}">
      <dsp:nvSpPr>
        <dsp:cNvPr id="0" name=""/>
        <dsp:cNvSpPr/>
      </dsp:nvSpPr>
      <dsp:spPr>
        <a:xfrm>
          <a:off x="4262450" y="2029199"/>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EB3AB4-EC8F-41F9-A2A4-76C8A6A39F88}">
      <dsp:nvSpPr>
        <dsp:cNvPr id="0" name=""/>
        <dsp:cNvSpPr/>
      </dsp:nvSpPr>
      <dsp:spPr>
        <a:xfrm>
          <a:off x="4262450" y="2029199"/>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B3B39-8CB2-4C5A-B0EA-D1240FEE9BDD}">
      <dsp:nvSpPr>
        <dsp:cNvPr id="0" name=""/>
        <dsp:cNvSpPr/>
      </dsp:nvSpPr>
      <dsp:spPr>
        <a:xfrm>
          <a:off x="4105455" y="2085718"/>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Import</a:t>
          </a:r>
        </a:p>
      </dsp:txBody>
      <dsp:txXfrm>
        <a:off x="4105455" y="2085718"/>
        <a:ext cx="627982" cy="200954"/>
      </dsp:txXfrm>
    </dsp:sp>
    <dsp:sp modelId="{B82CBF4E-C7D5-4DA1-87CF-6F1F7A4C21C6}">
      <dsp:nvSpPr>
        <dsp:cNvPr id="0" name=""/>
        <dsp:cNvSpPr/>
      </dsp:nvSpPr>
      <dsp:spPr>
        <a:xfrm>
          <a:off x="5022309" y="1137464"/>
          <a:ext cx="313991" cy="31399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2C078A-AC9A-4E5A-8982-9F35ED797761}">
      <dsp:nvSpPr>
        <dsp:cNvPr id="0" name=""/>
        <dsp:cNvSpPr/>
      </dsp:nvSpPr>
      <dsp:spPr>
        <a:xfrm>
          <a:off x="5022309" y="1137464"/>
          <a:ext cx="313991" cy="31399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0986B9-2ABC-4017-8445-88A631A50694}">
      <dsp:nvSpPr>
        <dsp:cNvPr id="0" name=""/>
        <dsp:cNvSpPr/>
      </dsp:nvSpPr>
      <dsp:spPr>
        <a:xfrm>
          <a:off x="4865313" y="1193983"/>
          <a:ext cx="627982" cy="2009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Import</a:t>
          </a:r>
        </a:p>
      </dsp:txBody>
      <dsp:txXfrm>
        <a:off x="4865313" y="1193983"/>
        <a:ext cx="627982" cy="2009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5024E-20F1-4497-A03A-97FC12B3DED3}">
      <dsp:nvSpPr>
        <dsp:cNvPr id="0" name=""/>
        <dsp:cNvSpPr/>
      </dsp:nvSpPr>
      <dsp:spPr>
        <a:xfrm>
          <a:off x="4909853" y="1040355"/>
          <a:ext cx="250770" cy="181279"/>
        </a:xfrm>
        <a:custGeom>
          <a:avLst/>
          <a:gdLst/>
          <a:ahLst/>
          <a:cxnLst/>
          <a:rect l="0" t="0" r="0" b="0"/>
          <a:pathLst>
            <a:path>
              <a:moveTo>
                <a:pt x="0" y="0"/>
              </a:moveTo>
              <a:lnTo>
                <a:pt x="0" y="181279"/>
              </a:lnTo>
              <a:lnTo>
                <a:pt x="25077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2C2938-3755-4449-BFCE-3F26E490F693}">
      <dsp:nvSpPr>
        <dsp:cNvPr id="0" name=""/>
        <dsp:cNvSpPr/>
      </dsp:nvSpPr>
      <dsp:spPr>
        <a:xfrm>
          <a:off x="4178691" y="1898412"/>
          <a:ext cx="250770" cy="181279"/>
        </a:xfrm>
        <a:custGeom>
          <a:avLst/>
          <a:gdLst/>
          <a:ahLst/>
          <a:cxnLst/>
          <a:rect l="0" t="0" r="0" b="0"/>
          <a:pathLst>
            <a:path>
              <a:moveTo>
                <a:pt x="0" y="0"/>
              </a:moveTo>
              <a:lnTo>
                <a:pt x="0" y="181279"/>
              </a:lnTo>
              <a:lnTo>
                <a:pt x="25077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975D18-CB14-4A54-81B2-957E14D0E2A1}">
      <dsp:nvSpPr>
        <dsp:cNvPr id="0" name=""/>
        <dsp:cNvSpPr/>
      </dsp:nvSpPr>
      <dsp:spPr>
        <a:xfrm>
          <a:off x="3447530" y="2756469"/>
          <a:ext cx="250770" cy="181279"/>
        </a:xfrm>
        <a:custGeom>
          <a:avLst/>
          <a:gdLst/>
          <a:ahLst/>
          <a:cxnLst/>
          <a:rect l="0" t="0" r="0" b="0"/>
          <a:pathLst>
            <a:path>
              <a:moveTo>
                <a:pt x="0" y="0"/>
              </a:moveTo>
              <a:lnTo>
                <a:pt x="0" y="181279"/>
              </a:lnTo>
              <a:lnTo>
                <a:pt x="25077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67C05D-0F6A-415E-B4AE-5DA125BA0793}">
      <dsp:nvSpPr>
        <dsp:cNvPr id="0" name=""/>
        <dsp:cNvSpPr/>
      </dsp:nvSpPr>
      <dsp:spPr>
        <a:xfrm>
          <a:off x="3196759" y="2756469"/>
          <a:ext cx="250770" cy="181279"/>
        </a:xfrm>
        <a:custGeom>
          <a:avLst/>
          <a:gdLst/>
          <a:ahLst/>
          <a:cxnLst/>
          <a:rect l="0" t="0" r="0" b="0"/>
          <a:pathLst>
            <a:path>
              <a:moveTo>
                <a:pt x="250770" y="0"/>
              </a:moveTo>
              <a:lnTo>
                <a:pt x="250770" y="181279"/>
              </a:lnTo>
              <a:lnTo>
                <a:pt x="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A87243-05D0-4D18-B072-60943891E5F9}">
      <dsp:nvSpPr>
        <dsp:cNvPr id="0" name=""/>
        <dsp:cNvSpPr/>
      </dsp:nvSpPr>
      <dsp:spPr>
        <a:xfrm>
          <a:off x="2716368" y="2327441"/>
          <a:ext cx="596492" cy="181279"/>
        </a:xfrm>
        <a:custGeom>
          <a:avLst/>
          <a:gdLst/>
          <a:ahLst/>
          <a:cxnLst/>
          <a:rect l="0" t="0" r="0" b="0"/>
          <a:pathLst>
            <a:path>
              <a:moveTo>
                <a:pt x="0" y="0"/>
              </a:moveTo>
              <a:lnTo>
                <a:pt x="0" y="181279"/>
              </a:lnTo>
              <a:lnTo>
                <a:pt x="596492"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3367DC-710F-4E44-A19B-2A3624A741F4}">
      <dsp:nvSpPr>
        <dsp:cNvPr id="0" name=""/>
        <dsp:cNvSpPr/>
      </dsp:nvSpPr>
      <dsp:spPr>
        <a:xfrm>
          <a:off x="2408253" y="2327441"/>
          <a:ext cx="308115" cy="181279"/>
        </a:xfrm>
        <a:custGeom>
          <a:avLst/>
          <a:gdLst/>
          <a:ahLst/>
          <a:cxnLst/>
          <a:rect l="0" t="0" r="0" b="0"/>
          <a:pathLst>
            <a:path>
              <a:moveTo>
                <a:pt x="308115" y="0"/>
              </a:moveTo>
              <a:lnTo>
                <a:pt x="308115" y="181279"/>
              </a:lnTo>
              <a:lnTo>
                <a:pt x="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AF667-3DCC-4870-A362-E0A8D3CE4915}">
      <dsp:nvSpPr>
        <dsp:cNvPr id="0" name=""/>
        <dsp:cNvSpPr/>
      </dsp:nvSpPr>
      <dsp:spPr>
        <a:xfrm>
          <a:off x="2831179" y="1898412"/>
          <a:ext cx="1347512" cy="181279"/>
        </a:xfrm>
        <a:custGeom>
          <a:avLst/>
          <a:gdLst/>
          <a:ahLst/>
          <a:cxnLst/>
          <a:rect l="0" t="0" r="0" b="0"/>
          <a:pathLst>
            <a:path>
              <a:moveTo>
                <a:pt x="1347512" y="0"/>
              </a:moveTo>
              <a:lnTo>
                <a:pt x="1347512" y="181279"/>
              </a:lnTo>
              <a:lnTo>
                <a:pt x="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FC70A1-D433-4DE9-A78C-01A3B503A502}">
      <dsp:nvSpPr>
        <dsp:cNvPr id="0" name=""/>
        <dsp:cNvSpPr/>
      </dsp:nvSpPr>
      <dsp:spPr>
        <a:xfrm>
          <a:off x="1800223" y="1469383"/>
          <a:ext cx="2250388" cy="181279"/>
        </a:xfrm>
        <a:custGeom>
          <a:avLst/>
          <a:gdLst/>
          <a:ahLst/>
          <a:cxnLst/>
          <a:rect l="0" t="0" r="0" b="0"/>
          <a:pathLst>
            <a:path>
              <a:moveTo>
                <a:pt x="0" y="0"/>
              </a:moveTo>
              <a:lnTo>
                <a:pt x="0" y="181279"/>
              </a:lnTo>
              <a:lnTo>
                <a:pt x="2250388"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CE3D7-2802-4161-9C6C-7F6DF74023E2}">
      <dsp:nvSpPr>
        <dsp:cNvPr id="0" name=""/>
        <dsp:cNvSpPr/>
      </dsp:nvSpPr>
      <dsp:spPr>
        <a:xfrm>
          <a:off x="1469692" y="1469383"/>
          <a:ext cx="330530" cy="181279"/>
        </a:xfrm>
        <a:custGeom>
          <a:avLst/>
          <a:gdLst/>
          <a:ahLst/>
          <a:cxnLst/>
          <a:rect l="0" t="0" r="0" b="0"/>
          <a:pathLst>
            <a:path>
              <a:moveTo>
                <a:pt x="330530" y="0"/>
              </a:moveTo>
              <a:lnTo>
                <a:pt x="330530" y="181279"/>
              </a:lnTo>
              <a:lnTo>
                <a:pt x="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4CDAB-9EB4-4123-A597-8F62399B25AB}">
      <dsp:nvSpPr>
        <dsp:cNvPr id="0" name=""/>
        <dsp:cNvSpPr/>
      </dsp:nvSpPr>
      <dsp:spPr>
        <a:xfrm>
          <a:off x="1915243" y="1040355"/>
          <a:ext cx="2994609" cy="181279"/>
        </a:xfrm>
        <a:custGeom>
          <a:avLst/>
          <a:gdLst/>
          <a:ahLst/>
          <a:cxnLst/>
          <a:rect l="0" t="0" r="0" b="0"/>
          <a:pathLst>
            <a:path>
              <a:moveTo>
                <a:pt x="2994609" y="0"/>
              </a:moveTo>
              <a:lnTo>
                <a:pt x="2994609" y="181279"/>
              </a:lnTo>
              <a:lnTo>
                <a:pt x="0" y="181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C4637D-49C4-40FA-9111-2FAC7A03D662}">
      <dsp:nvSpPr>
        <dsp:cNvPr id="0" name=""/>
        <dsp:cNvSpPr/>
      </dsp:nvSpPr>
      <dsp:spPr>
        <a:xfrm>
          <a:off x="811771" y="611326"/>
          <a:ext cx="3974349" cy="181279"/>
        </a:xfrm>
        <a:custGeom>
          <a:avLst/>
          <a:gdLst/>
          <a:ahLst/>
          <a:cxnLst/>
          <a:rect l="0" t="0" r="0" b="0"/>
          <a:pathLst>
            <a:path>
              <a:moveTo>
                <a:pt x="0" y="0"/>
              </a:moveTo>
              <a:lnTo>
                <a:pt x="0" y="181279"/>
              </a:lnTo>
              <a:lnTo>
                <a:pt x="3974349" y="181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044A8A-271D-4F33-A312-7572E7EA448E}">
      <dsp:nvSpPr>
        <dsp:cNvPr id="0" name=""/>
        <dsp:cNvSpPr/>
      </dsp:nvSpPr>
      <dsp:spPr>
        <a:xfrm>
          <a:off x="516362" y="611326"/>
          <a:ext cx="295409" cy="181279"/>
        </a:xfrm>
        <a:custGeom>
          <a:avLst/>
          <a:gdLst/>
          <a:ahLst/>
          <a:cxnLst/>
          <a:rect l="0" t="0" r="0" b="0"/>
          <a:pathLst>
            <a:path>
              <a:moveTo>
                <a:pt x="295409" y="0"/>
              </a:moveTo>
              <a:lnTo>
                <a:pt x="295409" y="181279"/>
              </a:lnTo>
              <a:lnTo>
                <a:pt x="0" y="181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9A28AD-7880-4A06-AB65-951FF252AA9E}">
      <dsp:nvSpPr>
        <dsp:cNvPr id="0" name=""/>
        <dsp:cNvSpPr/>
      </dsp:nvSpPr>
      <dsp:spPr>
        <a:xfrm>
          <a:off x="660704" y="309193"/>
          <a:ext cx="302132"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B2AD79-E62A-412C-8919-444B512F1E2A}">
      <dsp:nvSpPr>
        <dsp:cNvPr id="0" name=""/>
        <dsp:cNvSpPr/>
      </dsp:nvSpPr>
      <dsp:spPr>
        <a:xfrm>
          <a:off x="660704" y="309193"/>
          <a:ext cx="302132"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10E14-4815-4987-B2AA-5CCA5E6F8834}">
      <dsp:nvSpPr>
        <dsp:cNvPr id="0" name=""/>
        <dsp:cNvSpPr/>
      </dsp:nvSpPr>
      <dsp:spPr>
        <a:xfrm>
          <a:off x="509638" y="363577"/>
          <a:ext cx="604265"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Produksjon</a:t>
          </a:r>
        </a:p>
      </dsp:txBody>
      <dsp:txXfrm>
        <a:off x="509638" y="363577"/>
        <a:ext cx="604265" cy="193365"/>
      </dsp:txXfrm>
    </dsp:sp>
    <dsp:sp modelId="{DB828CA2-B61E-44F6-9C06-E8FEA7FE1CC1}">
      <dsp:nvSpPr>
        <dsp:cNvPr id="0" name=""/>
        <dsp:cNvSpPr/>
      </dsp:nvSpPr>
      <dsp:spPr>
        <a:xfrm>
          <a:off x="187126" y="738222"/>
          <a:ext cx="374131"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40B296-5FCF-420F-B0A9-9D8AC18549A1}">
      <dsp:nvSpPr>
        <dsp:cNvPr id="0" name=""/>
        <dsp:cNvSpPr/>
      </dsp:nvSpPr>
      <dsp:spPr>
        <a:xfrm>
          <a:off x="187126" y="738222"/>
          <a:ext cx="374131"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FC6F81-8D74-4F6F-BF67-36D8DD2A4131}">
      <dsp:nvSpPr>
        <dsp:cNvPr id="0" name=""/>
        <dsp:cNvSpPr/>
      </dsp:nvSpPr>
      <dsp:spPr>
        <a:xfrm>
          <a:off x="61" y="792606"/>
          <a:ext cx="748262"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Bruttoprodukt</a:t>
          </a:r>
        </a:p>
      </dsp:txBody>
      <dsp:txXfrm>
        <a:off x="61" y="792606"/>
        <a:ext cx="748262" cy="193365"/>
      </dsp:txXfrm>
    </dsp:sp>
    <dsp:sp modelId="{732E5885-B2FF-4597-9BC7-C26D460AA918}">
      <dsp:nvSpPr>
        <dsp:cNvPr id="0" name=""/>
        <dsp:cNvSpPr/>
      </dsp:nvSpPr>
      <dsp:spPr>
        <a:xfrm>
          <a:off x="4747047" y="738222"/>
          <a:ext cx="325611"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73CA3E-BC7B-4380-8E57-6CAA86F6CAE6}">
      <dsp:nvSpPr>
        <dsp:cNvPr id="0" name=""/>
        <dsp:cNvSpPr/>
      </dsp:nvSpPr>
      <dsp:spPr>
        <a:xfrm>
          <a:off x="4747047" y="738222"/>
          <a:ext cx="325611"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C0AAE-5B60-43EB-B5C3-4BABAC560D3B}">
      <dsp:nvSpPr>
        <dsp:cNvPr id="0" name=""/>
        <dsp:cNvSpPr/>
      </dsp:nvSpPr>
      <dsp:spPr>
        <a:xfrm>
          <a:off x="4584241" y="792606"/>
          <a:ext cx="651223"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Vareinnsats</a:t>
          </a:r>
        </a:p>
      </dsp:txBody>
      <dsp:txXfrm>
        <a:off x="4584241" y="792606"/>
        <a:ext cx="651223" cy="193365"/>
      </dsp:txXfrm>
    </dsp:sp>
    <dsp:sp modelId="{1319B498-1554-4366-8030-2D9C5CD9240E}">
      <dsp:nvSpPr>
        <dsp:cNvPr id="0" name=""/>
        <dsp:cNvSpPr/>
      </dsp:nvSpPr>
      <dsp:spPr>
        <a:xfrm>
          <a:off x="1648880" y="1167250"/>
          <a:ext cx="302685"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26553F-3556-49C0-8B8D-D9064E3343A1}">
      <dsp:nvSpPr>
        <dsp:cNvPr id="0" name=""/>
        <dsp:cNvSpPr/>
      </dsp:nvSpPr>
      <dsp:spPr>
        <a:xfrm>
          <a:off x="1648880" y="1167250"/>
          <a:ext cx="302685"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9C0B02-E7E1-4868-9E16-3308F6B672EF}">
      <dsp:nvSpPr>
        <dsp:cNvPr id="0" name=""/>
        <dsp:cNvSpPr/>
      </dsp:nvSpPr>
      <dsp:spPr>
        <a:xfrm>
          <a:off x="1497537" y="1221634"/>
          <a:ext cx="605371"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Hjemme-produsert</a:t>
          </a:r>
        </a:p>
      </dsp:txBody>
      <dsp:txXfrm>
        <a:off x="1497537" y="1221634"/>
        <a:ext cx="605371" cy="193365"/>
      </dsp:txXfrm>
    </dsp:sp>
    <dsp:sp modelId="{915EDD1D-F36B-4DA9-8AFA-F44796E39C1E}">
      <dsp:nvSpPr>
        <dsp:cNvPr id="0" name=""/>
        <dsp:cNvSpPr/>
      </dsp:nvSpPr>
      <dsp:spPr>
        <a:xfrm>
          <a:off x="1090608" y="1596279"/>
          <a:ext cx="430778"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3A352C-96BF-4270-B360-D4AD1ED091FE}">
      <dsp:nvSpPr>
        <dsp:cNvPr id="0" name=""/>
        <dsp:cNvSpPr/>
      </dsp:nvSpPr>
      <dsp:spPr>
        <a:xfrm>
          <a:off x="1090608" y="1596279"/>
          <a:ext cx="430778"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988D1A-BD16-49A1-9F27-3D805A007EB0}">
      <dsp:nvSpPr>
        <dsp:cNvPr id="0" name=""/>
        <dsp:cNvSpPr/>
      </dsp:nvSpPr>
      <dsp:spPr>
        <a:xfrm>
          <a:off x="875219" y="1650663"/>
          <a:ext cx="861556"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Bruttoprodukt</a:t>
          </a:r>
        </a:p>
      </dsp:txBody>
      <dsp:txXfrm>
        <a:off x="875219" y="1650663"/>
        <a:ext cx="861556" cy="193365"/>
      </dsp:txXfrm>
    </dsp:sp>
    <dsp:sp modelId="{ABCF29EC-1AD5-4020-9C1C-8DECBEB733EA}">
      <dsp:nvSpPr>
        <dsp:cNvPr id="0" name=""/>
        <dsp:cNvSpPr/>
      </dsp:nvSpPr>
      <dsp:spPr>
        <a:xfrm>
          <a:off x="4010164" y="1596279"/>
          <a:ext cx="337053"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1A85BD-70B9-4F0E-9387-5F649FE76AB4}">
      <dsp:nvSpPr>
        <dsp:cNvPr id="0" name=""/>
        <dsp:cNvSpPr/>
      </dsp:nvSpPr>
      <dsp:spPr>
        <a:xfrm>
          <a:off x="4010164" y="1596279"/>
          <a:ext cx="337053"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07170-95D7-4CC5-A76B-BE3EF4C535C2}">
      <dsp:nvSpPr>
        <dsp:cNvPr id="0" name=""/>
        <dsp:cNvSpPr/>
      </dsp:nvSpPr>
      <dsp:spPr>
        <a:xfrm>
          <a:off x="3841638" y="1650663"/>
          <a:ext cx="674106"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Vareinnsats</a:t>
          </a:r>
        </a:p>
      </dsp:txBody>
      <dsp:txXfrm>
        <a:off x="3841638" y="1650663"/>
        <a:ext cx="674106" cy="193365"/>
      </dsp:txXfrm>
    </dsp:sp>
    <dsp:sp modelId="{CF9A48CD-7AA6-4909-989E-9B9128C1C5F0}">
      <dsp:nvSpPr>
        <dsp:cNvPr id="0" name=""/>
        <dsp:cNvSpPr/>
      </dsp:nvSpPr>
      <dsp:spPr>
        <a:xfrm>
          <a:off x="2565302" y="2025308"/>
          <a:ext cx="302132"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18A05-3F7D-4CDA-81CE-569B0350594D}">
      <dsp:nvSpPr>
        <dsp:cNvPr id="0" name=""/>
        <dsp:cNvSpPr/>
      </dsp:nvSpPr>
      <dsp:spPr>
        <a:xfrm>
          <a:off x="2565302" y="2025308"/>
          <a:ext cx="302132"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53E2E0-21FA-4496-A017-E968500391AB}">
      <dsp:nvSpPr>
        <dsp:cNvPr id="0" name=""/>
        <dsp:cNvSpPr/>
      </dsp:nvSpPr>
      <dsp:spPr>
        <a:xfrm>
          <a:off x="2414235" y="2079692"/>
          <a:ext cx="604265"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Hjemme-produsert</a:t>
          </a:r>
        </a:p>
      </dsp:txBody>
      <dsp:txXfrm>
        <a:off x="2414235" y="2079692"/>
        <a:ext cx="604265" cy="193365"/>
      </dsp:txXfrm>
    </dsp:sp>
    <dsp:sp modelId="{8C8A465B-D3E0-4D28-A6DF-A36628E816A4}">
      <dsp:nvSpPr>
        <dsp:cNvPr id="0" name=""/>
        <dsp:cNvSpPr/>
      </dsp:nvSpPr>
      <dsp:spPr>
        <a:xfrm>
          <a:off x="2060983" y="2454336"/>
          <a:ext cx="394624"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9E813-43AA-4105-B507-EEA0C78C858C}">
      <dsp:nvSpPr>
        <dsp:cNvPr id="0" name=""/>
        <dsp:cNvSpPr/>
      </dsp:nvSpPr>
      <dsp:spPr>
        <a:xfrm>
          <a:off x="2060983" y="2454336"/>
          <a:ext cx="394624"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BCE3D6-185E-4F84-85D9-D953E133BC0C}">
      <dsp:nvSpPr>
        <dsp:cNvPr id="0" name=""/>
        <dsp:cNvSpPr/>
      </dsp:nvSpPr>
      <dsp:spPr>
        <a:xfrm>
          <a:off x="1863671" y="2508720"/>
          <a:ext cx="789249"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Bruttoprodukt</a:t>
          </a:r>
        </a:p>
      </dsp:txBody>
      <dsp:txXfrm>
        <a:off x="1863671" y="2508720"/>
        <a:ext cx="789249" cy="193365"/>
      </dsp:txXfrm>
    </dsp:sp>
    <dsp:sp modelId="{D5E7C8A8-D109-42DC-9454-464BAB4A0215}">
      <dsp:nvSpPr>
        <dsp:cNvPr id="0" name=""/>
        <dsp:cNvSpPr/>
      </dsp:nvSpPr>
      <dsp:spPr>
        <a:xfrm>
          <a:off x="3270333" y="2454336"/>
          <a:ext cx="354392"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2AF7D-2440-4F09-8EBC-72694048DB1E}">
      <dsp:nvSpPr>
        <dsp:cNvPr id="0" name=""/>
        <dsp:cNvSpPr/>
      </dsp:nvSpPr>
      <dsp:spPr>
        <a:xfrm>
          <a:off x="3270333" y="2454336"/>
          <a:ext cx="354392"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CCC634-4149-4F59-8145-EEB1B7B47FCB}">
      <dsp:nvSpPr>
        <dsp:cNvPr id="0" name=""/>
        <dsp:cNvSpPr/>
      </dsp:nvSpPr>
      <dsp:spPr>
        <a:xfrm>
          <a:off x="3093137" y="2508720"/>
          <a:ext cx="708785"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Vareinnsats</a:t>
          </a:r>
        </a:p>
      </dsp:txBody>
      <dsp:txXfrm>
        <a:off x="3093137" y="2508720"/>
        <a:ext cx="708785" cy="193365"/>
      </dsp:txXfrm>
    </dsp:sp>
    <dsp:sp modelId="{34B5408E-C808-45C9-BBCB-F1F07E28D408}">
      <dsp:nvSpPr>
        <dsp:cNvPr id="0" name=""/>
        <dsp:cNvSpPr/>
      </dsp:nvSpPr>
      <dsp:spPr>
        <a:xfrm>
          <a:off x="2930882" y="2883365"/>
          <a:ext cx="302132"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0BC95B-E84D-4F33-8AC0-20AF8EC6D75F}">
      <dsp:nvSpPr>
        <dsp:cNvPr id="0" name=""/>
        <dsp:cNvSpPr/>
      </dsp:nvSpPr>
      <dsp:spPr>
        <a:xfrm>
          <a:off x="2930882" y="2883365"/>
          <a:ext cx="302132"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73B73-75B5-4D78-8526-A5B6941E5D31}">
      <dsp:nvSpPr>
        <dsp:cNvPr id="0" name=""/>
        <dsp:cNvSpPr/>
      </dsp:nvSpPr>
      <dsp:spPr>
        <a:xfrm>
          <a:off x="2779816" y="2937749"/>
          <a:ext cx="604265"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osv…</a:t>
          </a:r>
        </a:p>
      </dsp:txBody>
      <dsp:txXfrm>
        <a:off x="2779816" y="2937749"/>
        <a:ext cx="604265" cy="193365"/>
      </dsp:txXfrm>
    </dsp:sp>
    <dsp:sp modelId="{40D884E9-9BFB-42F9-B280-96C4EAA2AF8A}">
      <dsp:nvSpPr>
        <dsp:cNvPr id="0" name=""/>
        <dsp:cNvSpPr/>
      </dsp:nvSpPr>
      <dsp:spPr>
        <a:xfrm>
          <a:off x="3662044" y="2883365"/>
          <a:ext cx="302132"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11ACD5-B794-47D3-9EB4-66D2202D67D0}">
      <dsp:nvSpPr>
        <dsp:cNvPr id="0" name=""/>
        <dsp:cNvSpPr/>
      </dsp:nvSpPr>
      <dsp:spPr>
        <a:xfrm>
          <a:off x="3662044" y="2883365"/>
          <a:ext cx="302132"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132694-CC94-493B-81FD-008F0C4F5FBE}">
      <dsp:nvSpPr>
        <dsp:cNvPr id="0" name=""/>
        <dsp:cNvSpPr/>
      </dsp:nvSpPr>
      <dsp:spPr>
        <a:xfrm>
          <a:off x="3510978" y="2937749"/>
          <a:ext cx="604265"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osv...</a:t>
          </a:r>
        </a:p>
      </dsp:txBody>
      <dsp:txXfrm>
        <a:off x="3510978" y="2937749"/>
        <a:ext cx="604265" cy="193365"/>
      </dsp:txXfrm>
    </dsp:sp>
    <dsp:sp modelId="{034EE91C-AAD4-40A5-A7BE-A8AD777EA719}">
      <dsp:nvSpPr>
        <dsp:cNvPr id="0" name=""/>
        <dsp:cNvSpPr/>
      </dsp:nvSpPr>
      <dsp:spPr>
        <a:xfrm>
          <a:off x="4393205" y="2025308"/>
          <a:ext cx="302132"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EB3AB4-EC8F-41F9-A2A4-76C8A6A39F88}">
      <dsp:nvSpPr>
        <dsp:cNvPr id="0" name=""/>
        <dsp:cNvSpPr/>
      </dsp:nvSpPr>
      <dsp:spPr>
        <a:xfrm>
          <a:off x="4393205" y="2025308"/>
          <a:ext cx="302132"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B3B39-8CB2-4C5A-B0EA-D1240FEE9BDD}">
      <dsp:nvSpPr>
        <dsp:cNvPr id="0" name=""/>
        <dsp:cNvSpPr/>
      </dsp:nvSpPr>
      <dsp:spPr>
        <a:xfrm>
          <a:off x="4242139" y="2079692"/>
          <a:ext cx="604265"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Import</a:t>
          </a:r>
        </a:p>
      </dsp:txBody>
      <dsp:txXfrm>
        <a:off x="4242139" y="2079692"/>
        <a:ext cx="604265" cy="193365"/>
      </dsp:txXfrm>
    </dsp:sp>
    <dsp:sp modelId="{B82CBF4E-C7D5-4DA1-87CF-6F1F7A4C21C6}">
      <dsp:nvSpPr>
        <dsp:cNvPr id="0" name=""/>
        <dsp:cNvSpPr/>
      </dsp:nvSpPr>
      <dsp:spPr>
        <a:xfrm>
          <a:off x="5124367" y="1167250"/>
          <a:ext cx="302132" cy="3021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2C078A-AC9A-4E5A-8982-9F35ED797761}">
      <dsp:nvSpPr>
        <dsp:cNvPr id="0" name=""/>
        <dsp:cNvSpPr/>
      </dsp:nvSpPr>
      <dsp:spPr>
        <a:xfrm>
          <a:off x="5124367" y="1167250"/>
          <a:ext cx="302132" cy="3021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0986B9-2ABC-4017-8445-88A631A50694}">
      <dsp:nvSpPr>
        <dsp:cNvPr id="0" name=""/>
        <dsp:cNvSpPr/>
      </dsp:nvSpPr>
      <dsp:spPr>
        <a:xfrm>
          <a:off x="4973301" y="1221634"/>
          <a:ext cx="604265" cy="19336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Import</a:t>
          </a:r>
        </a:p>
      </dsp:txBody>
      <dsp:txXfrm>
        <a:off x="4973301" y="1221634"/>
        <a:ext cx="604265" cy="1933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A027F-007F-47FA-BA48-B04024BD7B38}">
      <dsp:nvSpPr>
        <dsp:cNvPr id="0" name=""/>
        <dsp:cNvSpPr/>
      </dsp:nvSpPr>
      <dsp:spPr>
        <a:xfrm>
          <a:off x="1984991" y="1599212"/>
          <a:ext cx="188528" cy="825932"/>
        </a:xfrm>
        <a:custGeom>
          <a:avLst/>
          <a:gdLst/>
          <a:ahLst/>
          <a:cxnLst/>
          <a:rect l="0" t="0" r="0" b="0"/>
          <a:pathLst>
            <a:path>
              <a:moveTo>
                <a:pt x="0" y="0"/>
              </a:moveTo>
              <a:lnTo>
                <a:pt x="0" y="825932"/>
              </a:lnTo>
              <a:lnTo>
                <a:pt x="188528" y="82593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913A8F-FAA4-4B33-B9F3-25DCE943C70C}">
      <dsp:nvSpPr>
        <dsp:cNvPr id="0" name=""/>
        <dsp:cNvSpPr/>
      </dsp:nvSpPr>
      <dsp:spPr>
        <a:xfrm>
          <a:off x="1796463" y="1599212"/>
          <a:ext cx="188528" cy="825932"/>
        </a:xfrm>
        <a:custGeom>
          <a:avLst/>
          <a:gdLst/>
          <a:ahLst/>
          <a:cxnLst/>
          <a:rect l="0" t="0" r="0" b="0"/>
          <a:pathLst>
            <a:path>
              <a:moveTo>
                <a:pt x="188528" y="0"/>
              </a:moveTo>
              <a:lnTo>
                <a:pt x="188528" y="825932"/>
              </a:lnTo>
              <a:lnTo>
                <a:pt x="0" y="82593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77558D-0B89-408D-B20F-0A1CF2872474}">
      <dsp:nvSpPr>
        <dsp:cNvPr id="0" name=""/>
        <dsp:cNvSpPr/>
      </dsp:nvSpPr>
      <dsp:spPr>
        <a:xfrm>
          <a:off x="1087238" y="701459"/>
          <a:ext cx="1795506" cy="8977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a:t>Verdiskaping i Norge</a:t>
          </a:r>
        </a:p>
      </dsp:txBody>
      <dsp:txXfrm>
        <a:off x="1087238" y="701459"/>
        <a:ext cx="1795506" cy="897753"/>
      </dsp:txXfrm>
    </dsp:sp>
    <dsp:sp modelId="{E8879C98-0126-483E-B5C8-07E939C56024}">
      <dsp:nvSpPr>
        <dsp:cNvPr id="0" name=""/>
        <dsp:cNvSpPr/>
      </dsp:nvSpPr>
      <dsp:spPr>
        <a:xfrm>
          <a:off x="957" y="1976269"/>
          <a:ext cx="1795506" cy="8977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a:t>Skatteinntekter</a:t>
          </a:r>
        </a:p>
      </dsp:txBody>
      <dsp:txXfrm>
        <a:off x="957" y="1976269"/>
        <a:ext cx="1795506" cy="897753"/>
      </dsp:txXfrm>
    </dsp:sp>
    <dsp:sp modelId="{0C7AC66B-E7DC-411C-A2D8-D2107EBD0018}">
      <dsp:nvSpPr>
        <dsp:cNvPr id="0" name=""/>
        <dsp:cNvSpPr/>
      </dsp:nvSpPr>
      <dsp:spPr>
        <a:xfrm>
          <a:off x="2173519" y="1976269"/>
          <a:ext cx="1795506" cy="8977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a:t>Sysselsetting</a:t>
          </a:r>
        </a:p>
      </dsp:txBody>
      <dsp:txXfrm>
        <a:off x="2173519" y="1976269"/>
        <a:ext cx="1795506" cy="8977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E9F76-4F26-41C1-97A6-6FD37C38A86C}">
      <dsp:nvSpPr>
        <dsp:cNvPr id="0" name=""/>
        <dsp:cNvSpPr/>
      </dsp:nvSpPr>
      <dsp:spPr>
        <a:xfrm>
          <a:off x="1235980" y="415089"/>
          <a:ext cx="1471399" cy="7356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a:t>Produksjon og sysselsetting entreprenør</a:t>
          </a:r>
        </a:p>
      </dsp:txBody>
      <dsp:txXfrm>
        <a:off x="1257528" y="436637"/>
        <a:ext cx="1428303" cy="692603"/>
      </dsp:txXfrm>
    </dsp:sp>
    <dsp:sp modelId="{8576BD39-BDFE-4C3F-BF91-B8F4DEA465DF}">
      <dsp:nvSpPr>
        <dsp:cNvPr id="0" name=""/>
        <dsp:cNvSpPr/>
      </dsp:nvSpPr>
      <dsp:spPr>
        <a:xfrm rot="19910380">
          <a:off x="2487511" y="1320086"/>
          <a:ext cx="323963" cy="945000"/>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a:off x="2584700" y="1509086"/>
        <a:ext cx="129585" cy="567000"/>
      </dsp:txXfrm>
    </dsp:sp>
    <dsp:sp modelId="{6100CD41-14C2-4F67-ADBF-A3F5EB65392A}">
      <dsp:nvSpPr>
        <dsp:cNvPr id="0" name=""/>
        <dsp:cNvSpPr/>
      </dsp:nvSpPr>
      <dsp:spPr>
        <a:xfrm>
          <a:off x="2431811" y="2301224"/>
          <a:ext cx="1471399" cy="7356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a:t>Skatteinntekter</a:t>
          </a:r>
        </a:p>
      </dsp:txBody>
      <dsp:txXfrm>
        <a:off x="2453359" y="2322772"/>
        <a:ext cx="1428303" cy="692603"/>
      </dsp:txXfrm>
    </dsp:sp>
    <dsp:sp modelId="{A18C8A6A-74E9-4A55-8836-F9AA48C0507D}">
      <dsp:nvSpPr>
        <dsp:cNvPr id="0" name=""/>
        <dsp:cNvSpPr/>
      </dsp:nvSpPr>
      <dsp:spPr>
        <a:xfrm>
          <a:off x="1587246" y="2507074"/>
          <a:ext cx="728907" cy="324000"/>
        </a:xfrm>
        <a:prstGeom prs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rot="10800000">
        <a:off x="1684446" y="2571874"/>
        <a:ext cx="534507" cy="194400"/>
      </dsp:txXfrm>
    </dsp:sp>
    <dsp:sp modelId="{40310C02-7E3D-4D17-9BEE-7BF2BFC345B1}">
      <dsp:nvSpPr>
        <dsp:cNvPr id="0" name=""/>
        <dsp:cNvSpPr/>
      </dsp:nvSpPr>
      <dsp:spPr>
        <a:xfrm>
          <a:off x="190" y="2301224"/>
          <a:ext cx="1471399" cy="7356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a:t>Produksjon og sysselsetting leverandører</a:t>
          </a:r>
        </a:p>
      </dsp:txBody>
      <dsp:txXfrm>
        <a:off x="21738" y="2322772"/>
        <a:ext cx="1428303" cy="692603"/>
      </dsp:txXfrm>
    </dsp:sp>
    <dsp:sp modelId="{9597A746-61E5-4ED9-B194-E2BD450ADDB6}">
      <dsp:nvSpPr>
        <dsp:cNvPr id="0" name=""/>
        <dsp:cNvSpPr/>
      </dsp:nvSpPr>
      <dsp:spPr>
        <a:xfrm rot="1864902">
          <a:off x="998737" y="1306774"/>
          <a:ext cx="323963" cy="945000"/>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a:off x="1095926" y="1495774"/>
        <a:ext cx="129585" cy="567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E9F76-4F26-41C1-97A6-6FD37C38A86C}">
      <dsp:nvSpPr>
        <dsp:cNvPr id="0" name=""/>
        <dsp:cNvSpPr/>
      </dsp:nvSpPr>
      <dsp:spPr>
        <a:xfrm>
          <a:off x="2050572" y="320522"/>
          <a:ext cx="2140797" cy="10703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u="sng" kern="1200" dirty="0">
              <a:solidFill>
                <a:schemeClr val="tx1"/>
              </a:solidFill>
            </a:rPr>
            <a:t>Entreprenør:</a:t>
          </a:r>
        </a:p>
        <a:p>
          <a:pPr marL="0" lvl="0" indent="0" algn="ctr" defTabSz="622300">
            <a:lnSpc>
              <a:spcPct val="90000"/>
            </a:lnSpc>
            <a:spcBef>
              <a:spcPct val="0"/>
            </a:spcBef>
            <a:spcAft>
              <a:spcPct val="35000"/>
            </a:spcAft>
            <a:buNone/>
          </a:pPr>
          <a:r>
            <a:rPr lang="nb-NO" sz="1400" kern="1200" dirty="0"/>
            <a:t>BNP: 325 mill. kr.</a:t>
          </a:r>
        </a:p>
        <a:p>
          <a:pPr marL="0" lvl="0" indent="0" algn="ctr" defTabSz="622300">
            <a:lnSpc>
              <a:spcPct val="90000"/>
            </a:lnSpc>
            <a:spcBef>
              <a:spcPct val="0"/>
            </a:spcBef>
            <a:spcAft>
              <a:spcPct val="35000"/>
            </a:spcAft>
            <a:buNone/>
          </a:pPr>
          <a:r>
            <a:rPr lang="nb-NO" sz="1400" kern="1200" dirty="0"/>
            <a:t>Sysselsatte: 408 årsverk</a:t>
          </a:r>
        </a:p>
      </dsp:txBody>
      <dsp:txXfrm>
        <a:off x="2081923" y="351873"/>
        <a:ext cx="2078095" cy="1007696"/>
      </dsp:txXfrm>
    </dsp:sp>
    <dsp:sp modelId="{8576BD39-BDFE-4C3F-BF91-B8F4DEA465DF}">
      <dsp:nvSpPr>
        <dsp:cNvPr id="0" name=""/>
        <dsp:cNvSpPr/>
      </dsp:nvSpPr>
      <dsp:spPr>
        <a:xfrm rot="19910380">
          <a:off x="3870974" y="1636026"/>
          <a:ext cx="470292" cy="1374919"/>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a:off x="4012062" y="1911010"/>
        <a:ext cx="188116" cy="824951"/>
      </dsp:txXfrm>
    </dsp:sp>
    <dsp:sp modelId="{6100CD41-14C2-4F67-ADBF-A3F5EB65392A}">
      <dsp:nvSpPr>
        <dsp:cNvPr id="0" name=""/>
        <dsp:cNvSpPr/>
      </dsp:nvSpPr>
      <dsp:spPr>
        <a:xfrm>
          <a:off x="3788897" y="3062311"/>
          <a:ext cx="2140797" cy="10703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u="sng" kern="1200">
              <a:solidFill>
                <a:schemeClr val="tx1"/>
              </a:solidFill>
            </a:rPr>
            <a:t>Offentlig sektor:</a:t>
          </a:r>
        </a:p>
        <a:p>
          <a:pPr marL="0" lvl="0" indent="0" algn="ctr" defTabSz="622300">
            <a:lnSpc>
              <a:spcPct val="90000"/>
            </a:lnSpc>
            <a:spcBef>
              <a:spcPct val="0"/>
            </a:spcBef>
            <a:spcAft>
              <a:spcPct val="35000"/>
            </a:spcAft>
            <a:buNone/>
          </a:pPr>
          <a:r>
            <a:rPr lang="nb-NO" sz="1400" kern="1200"/>
            <a:t>Skatt: 232 mill. kr.</a:t>
          </a:r>
        </a:p>
      </dsp:txBody>
      <dsp:txXfrm>
        <a:off x="3820248" y="3093662"/>
        <a:ext cx="2078095" cy="1007696"/>
      </dsp:txXfrm>
    </dsp:sp>
    <dsp:sp modelId="{A18C8A6A-74E9-4A55-8836-F9AA48C0507D}">
      <dsp:nvSpPr>
        <dsp:cNvPr id="0" name=""/>
        <dsp:cNvSpPr/>
      </dsp:nvSpPr>
      <dsp:spPr>
        <a:xfrm>
          <a:off x="2562855" y="3361810"/>
          <a:ext cx="1058144" cy="471401"/>
        </a:xfrm>
        <a:prstGeom prs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rot="10800000">
        <a:off x="2704275" y="3456090"/>
        <a:ext cx="775304" cy="282841"/>
      </dsp:txXfrm>
    </dsp:sp>
    <dsp:sp modelId="{40310C02-7E3D-4D17-9BEE-7BF2BFC345B1}">
      <dsp:nvSpPr>
        <dsp:cNvPr id="0" name=""/>
        <dsp:cNvSpPr/>
      </dsp:nvSpPr>
      <dsp:spPr>
        <a:xfrm>
          <a:off x="254160" y="3062311"/>
          <a:ext cx="2140797" cy="10703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u="sng" kern="1200">
              <a:solidFill>
                <a:schemeClr val="tx1"/>
              </a:solidFill>
            </a:rPr>
            <a:t>Leverandører:</a:t>
          </a:r>
        </a:p>
        <a:p>
          <a:pPr marL="0" lvl="0" indent="0" algn="ctr" defTabSz="622300">
            <a:lnSpc>
              <a:spcPct val="90000"/>
            </a:lnSpc>
            <a:spcBef>
              <a:spcPct val="0"/>
            </a:spcBef>
            <a:spcAft>
              <a:spcPct val="35000"/>
            </a:spcAft>
            <a:buNone/>
          </a:pPr>
          <a:r>
            <a:rPr lang="nb-NO" sz="1400" kern="1200"/>
            <a:t>BNP: 414 mill. kr.</a:t>
          </a:r>
        </a:p>
        <a:p>
          <a:pPr marL="0" lvl="0" indent="0" algn="ctr" defTabSz="622300">
            <a:lnSpc>
              <a:spcPct val="90000"/>
            </a:lnSpc>
            <a:spcBef>
              <a:spcPct val="0"/>
            </a:spcBef>
            <a:spcAft>
              <a:spcPct val="35000"/>
            </a:spcAft>
            <a:buNone/>
          </a:pPr>
          <a:r>
            <a:rPr lang="nb-NO" sz="1400" kern="1200"/>
            <a:t>Sysselsatte: 452 årsverk</a:t>
          </a:r>
        </a:p>
      </dsp:txBody>
      <dsp:txXfrm>
        <a:off x="285511" y="3093662"/>
        <a:ext cx="2078095" cy="1007696"/>
      </dsp:txXfrm>
    </dsp:sp>
    <dsp:sp modelId="{9597A746-61E5-4ED9-B194-E2BD450ADDB6}">
      <dsp:nvSpPr>
        <dsp:cNvPr id="0" name=""/>
        <dsp:cNvSpPr/>
      </dsp:nvSpPr>
      <dsp:spPr>
        <a:xfrm rot="1864902">
          <a:off x="1707348" y="1616657"/>
          <a:ext cx="470292" cy="1374919"/>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a:off x="1848436" y="1891641"/>
        <a:ext cx="188116" cy="824951"/>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90AEB-773A-47D8-A4DF-475E379E6CC8}" type="datetimeFigureOut">
              <a:rPr lang="nb-NO" smtClean="0"/>
              <a:t>04.02.2021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33531-5B49-49AB-9B14-7FF198E59616}" type="slidenum">
              <a:rPr lang="nb-NO" smtClean="0"/>
              <a:t>‹#›</a:t>
            </a:fld>
            <a:endParaRPr lang="nb-NO"/>
          </a:p>
        </p:txBody>
      </p:sp>
    </p:spTree>
    <p:extLst>
      <p:ext uri="{BB962C8B-B14F-4D97-AF65-F5344CB8AC3E}">
        <p14:creationId xmlns:p14="http://schemas.microsoft.com/office/powerpoint/2010/main" val="427946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For å sikre konsistens med beregning for utenlandsk entreprenør, benytter vi regnskapstall for verdiskaping framfor Nasjonalregnskap i førsterundeeffekten. Tallene er basert på alle leverte regnskap fra 2010-2013 i bygg- og anleggsbransjen, ekskludert virksomheter med negativ eller null inntekt.  Sammenlignet med første fase øker vareinnsatsandelen noe, fra 64 til 67 pst. Dermed reduseres bruttoprodukt tilsvarende. Forskjellen kan trolig tilskrives selvstendig næringsdrivende som ikke er regnskapspliktige. I beregning av årsverk benytter vi imidlertid verdiskaping per årsverk i Nasjonalregnskapet. Dette skyldes at Nasjonalregnskapets behandling av norske/utenlandske sysselsatte.</a:t>
            </a:r>
            <a:endParaRPr lang="nb-NO" dirty="0"/>
          </a:p>
          <a:p>
            <a:endParaRPr lang="nb-NO" dirty="0"/>
          </a:p>
          <a:p>
            <a:r>
              <a:rPr lang="nb-NO" dirty="0"/>
              <a:t>Kort om beregning av det offentliges</a:t>
            </a:r>
            <a:r>
              <a:rPr lang="nb-NO" baseline="0" dirty="0"/>
              <a:t> skatteinntekter: Beregningen inkluderer selskapsskatt, arbeidsgiver- og trygdeavgift og inntektsskatt til lønnsmottakere. For selskapsskatt er det benyttet sum utlignet skatt, målt som andel av verdiskapingen i hver næring. For personbeskatningen er det lagt til grunn 8,2 pst. trygdeavgift og 25 pst. inntektsskatt. For arbeidsgiveravgift er det lagt til grunn 14,1 pst. Mva. er ekskludert etter anbefaling fra </a:t>
            </a:r>
            <a:r>
              <a:rPr lang="nb-NO" baseline="0" dirty="0" err="1"/>
              <a:t>Deloitte</a:t>
            </a:r>
            <a:r>
              <a:rPr lang="nb-NO" baseline="0" dirty="0"/>
              <a:t>, da denne vil være nøytral overfor hvordan produksjonen gjennomføres og av hvem.</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9</a:t>
            </a:fld>
            <a:endParaRPr lang="nb-NO"/>
          </a:p>
        </p:txBody>
      </p:sp>
    </p:spTree>
    <p:extLst>
      <p:ext uri="{BB962C8B-B14F-4D97-AF65-F5344CB8AC3E}">
        <p14:creationId xmlns:p14="http://schemas.microsoft.com/office/powerpoint/2010/main" val="2336339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Kilde</a:t>
            </a:r>
            <a:r>
              <a:rPr lang="nb-NO" sz="1200" baseline="0" dirty="0"/>
              <a:t>: SSB</a:t>
            </a:r>
            <a:endParaRPr lang="nb-NO" sz="1200"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21</a:t>
            </a:fld>
            <a:endParaRPr lang="nb-NO"/>
          </a:p>
        </p:txBody>
      </p:sp>
    </p:spTree>
    <p:extLst>
      <p:ext uri="{BB962C8B-B14F-4D97-AF65-F5344CB8AC3E}">
        <p14:creationId xmlns:p14="http://schemas.microsoft.com/office/powerpoint/2010/main" val="634722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 http://www.samfunnsokonomisk-analyse.no/SiteAssets/R21-2015%20NAM-dokumentasjon.pdf for en dokumentasjon</a:t>
            </a:r>
            <a:r>
              <a:rPr lang="nb-NO" baseline="0" dirty="0"/>
              <a:t> av NAM.</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24</a:t>
            </a:fld>
            <a:endParaRPr lang="nb-NO"/>
          </a:p>
        </p:txBody>
      </p:sp>
    </p:spTree>
    <p:extLst>
      <p:ext uri="{BB962C8B-B14F-4D97-AF65-F5344CB8AC3E}">
        <p14:creationId xmlns:p14="http://schemas.microsoft.com/office/powerpoint/2010/main" val="113525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25</a:t>
            </a:fld>
            <a:endParaRPr lang="nb-NO"/>
          </a:p>
        </p:txBody>
      </p:sp>
    </p:spTree>
    <p:extLst>
      <p:ext uri="{BB962C8B-B14F-4D97-AF65-F5344CB8AC3E}">
        <p14:creationId xmlns:p14="http://schemas.microsoft.com/office/powerpoint/2010/main" val="405247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Fordeling av arbeidskraft hos den norske entreprenøren</a:t>
            </a:r>
            <a:r>
              <a:rPr lang="nb-NO" baseline="0" dirty="0"/>
              <a:t> er basert på to holdepunkter som er sammenfallende. Begge gir en andel utenlandsk arbeidskraft på i underkant av 10 pst.</a:t>
            </a:r>
          </a:p>
          <a:p>
            <a:r>
              <a:rPr lang="nb-NO" baseline="0" dirty="0"/>
              <a:t>1) </a:t>
            </a:r>
            <a:r>
              <a:rPr lang="nb-NO" baseline="0" dirty="0" err="1"/>
              <a:t>Registerbasert</a:t>
            </a:r>
            <a:r>
              <a:rPr lang="nb-NO" baseline="0" dirty="0"/>
              <a:t> sysselsetting fra SSB for næringsaggregatet «</a:t>
            </a:r>
            <a:r>
              <a:rPr lang="nb-NO" dirty="0"/>
              <a:t>35-43 Bygge- og anleggsvirksomhet og elektrisitet, vann og renovasjon», fordelt på bosatt og ikke bosatt arbeidskraft.</a:t>
            </a:r>
          </a:p>
          <a:p>
            <a:r>
              <a:rPr lang="nb-NO" dirty="0"/>
              <a:t>2) Observasjoner fra Lønnsstatistikken til SSB for næringsaggregatet «41-43 Bygge- og anleggsvirksomhet»</a:t>
            </a:r>
          </a:p>
          <a:p>
            <a:endParaRPr lang="nb-NO" dirty="0"/>
          </a:p>
          <a:p>
            <a:r>
              <a:rPr lang="nb-NO" baseline="0" dirty="0"/>
              <a:t>Konsum i Norge for utenlandsk arbeidskraft er basert på erfaringer fra </a:t>
            </a:r>
            <a:r>
              <a:rPr lang="nb-NO" baseline="0" dirty="0" err="1"/>
              <a:t>Deloitte</a:t>
            </a:r>
            <a:r>
              <a:rPr lang="nb-NO" baseline="0" dirty="0"/>
              <a:t> om andelen av arbeidstakers lønn som legges igjen som konsum på arbeidssted.</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26</a:t>
            </a:fld>
            <a:endParaRPr lang="nb-NO"/>
          </a:p>
        </p:txBody>
      </p:sp>
    </p:spTree>
    <p:extLst>
      <p:ext uri="{BB962C8B-B14F-4D97-AF65-F5344CB8AC3E}">
        <p14:creationId xmlns:p14="http://schemas.microsoft.com/office/powerpoint/2010/main" val="183765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Plassholder for notater 2"/>
              <p:cNvSpPr>
                <a:spLocks noGrp="1"/>
              </p:cNvSpPr>
              <p:nvPr>
                <p:ph type="body" idx="1"/>
              </p:nvPr>
            </p:nvSpPr>
            <p:spPr/>
            <p:txBody>
              <a:bodyPr/>
              <a:lstStyle/>
              <a:p>
                <a:r>
                  <a:rPr lang="nb-NO" dirty="0"/>
                  <a:t>Merk at sjokket på 715 mill. kr. er</a:t>
                </a:r>
                <a:r>
                  <a:rPr lang="nb-NO" baseline="0" dirty="0"/>
                  <a:t> mindre enn verdiskapingen for den norske entreprenøren (740 mill. kr.). Dette skyldes at også den norske entreprenøren har en andel utenlandsk arbeidskraft som kun legger igjen en begrenset andel av inntektene i norsk økonomi. Verdiskapingen det beregnes konsumeffekter av er beregnet på følgende måte: </a:t>
                </a:r>
                <a14:m>
                  <m:oMath xmlns:m="http://schemas.openxmlformats.org/officeDocument/2006/math">
                    <m:r>
                      <a:rPr lang="nb-NO" b="0" i="1" baseline="0" smtClean="0">
                        <a:latin typeface="Cambria Math" panose="02040503050406030204" pitchFamily="18" charset="0"/>
                      </a:rPr>
                      <m:t>𝐷𝑖𝑟𝑒𝑘𝑡𝑒</m:t>
                    </m:r>
                    <m:r>
                      <a:rPr lang="nb-NO" b="0" i="1" baseline="0" smtClean="0">
                        <a:latin typeface="Cambria Math" panose="02040503050406030204" pitchFamily="18" charset="0"/>
                      </a:rPr>
                      <m:t> </m:t>
                    </m:r>
                    <m:r>
                      <a:rPr lang="nb-NO" b="0" i="1" baseline="0" smtClean="0">
                        <a:latin typeface="Cambria Math" panose="02040503050406030204" pitchFamily="18" charset="0"/>
                      </a:rPr>
                      <m:t>𝑣𝑒𝑟𝑑𝑖𝑠𝑘𝑎𝑝𝑖𝑛𝑔</m:t>
                    </m:r>
                    <m:r>
                      <a:rPr lang="nb-NO" b="0" i="1" baseline="0" smtClean="0">
                        <a:latin typeface="Cambria Math" panose="02040503050406030204" pitchFamily="18" charset="0"/>
                      </a:rPr>
                      <m:t>×</m:t>
                    </m:r>
                    <m:d>
                      <m:dPr>
                        <m:ctrlPr>
                          <a:rPr lang="nb-NO" b="0" i="1" baseline="0" smtClean="0">
                            <a:latin typeface="Cambria Math" panose="02040503050406030204" pitchFamily="18" charset="0"/>
                          </a:rPr>
                        </m:ctrlPr>
                      </m:dPr>
                      <m:e>
                        <m:sSub>
                          <m:sSubPr>
                            <m:ctrlPr>
                              <a:rPr lang="nb-NO" b="0" i="1" baseline="0" smtClean="0">
                                <a:latin typeface="Cambria Math" panose="02040503050406030204" pitchFamily="18" charset="0"/>
                              </a:rPr>
                            </m:ctrlPr>
                          </m:sSubPr>
                          <m:e>
                            <m:r>
                              <a:rPr lang="nb-NO" b="0" i="1" baseline="0" smtClean="0">
                                <a:latin typeface="Cambria Math" panose="02040503050406030204" pitchFamily="18" charset="0"/>
                              </a:rPr>
                              <m:t>𝛼</m:t>
                            </m:r>
                          </m:e>
                          <m:sub>
                            <m:r>
                              <a:rPr lang="nb-NO" b="0" i="1" baseline="0" smtClean="0">
                                <a:latin typeface="Cambria Math" panose="02040503050406030204" pitchFamily="18" charset="0"/>
                              </a:rPr>
                              <m:t>𝑁𝑜𝑟𝑠𝑘</m:t>
                            </m:r>
                            <m:r>
                              <a:rPr lang="nb-NO" b="0" i="1" baseline="0" smtClean="0">
                                <a:latin typeface="Cambria Math" panose="02040503050406030204" pitchFamily="18" charset="0"/>
                              </a:rPr>
                              <m:t> </m:t>
                            </m:r>
                            <m:r>
                              <a:rPr lang="nb-NO" b="0" i="1" baseline="0" smtClean="0">
                                <a:latin typeface="Cambria Math" panose="02040503050406030204" pitchFamily="18" charset="0"/>
                              </a:rPr>
                              <m:t>𝑎𝑟𝑏𝑒𝑖𝑑𝑠𝑘𝑟𝑎𝑓𝑡</m:t>
                            </m:r>
                          </m:sub>
                        </m:sSub>
                        <m:r>
                          <a:rPr lang="nb-NO" b="0" i="1" baseline="0" smtClean="0">
                            <a:latin typeface="Cambria Math" panose="02040503050406030204" pitchFamily="18" charset="0"/>
                          </a:rPr>
                          <m:t>+</m:t>
                        </m:r>
                        <m:sSub>
                          <m:sSubPr>
                            <m:ctrlPr>
                              <a:rPr lang="nb-NO" b="0" i="1" baseline="0" smtClean="0">
                                <a:latin typeface="Cambria Math" panose="02040503050406030204" pitchFamily="18" charset="0"/>
                              </a:rPr>
                            </m:ctrlPr>
                          </m:sSubPr>
                          <m:e>
                            <m:r>
                              <a:rPr lang="nb-NO" b="0" i="1" baseline="0" smtClean="0">
                                <a:latin typeface="Cambria Math" panose="02040503050406030204" pitchFamily="18" charset="0"/>
                              </a:rPr>
                              <m:t>𝛼</m:t>
                            </m:r>
                          </m:e>
                          <m:sub>
                            <m:r>
                              <a:rPr lang="nb-NO" b="0" i="1" baseline="0" smtClean="0">
                                <a:latin typeface="Cambria Math" panose="02040503050406030204" pitchFamily="18" charset="0"/>
                              </a:rPr>
                              <m:t>𝑈𝑡𝑒𝑛𝑙𝑎𝑛𝑑𝑠𝑘</m:t>
                            </m:r>
                            <m:r>
                              <a:rPr lang="nb-NO" b="0" i="1" baseline="0" smtClean="0">
                                <a:latin typeface="Cambria Math" panose="02040503050406030204" pitchFamily="18" charset="0"/>
                              </a:rPr>
                              <m:t> </m:t>
                            </m:r>
                            <m:r>
                              <a:rPr lang="nb-NO" b="0" i="1" baseline="0" smtClean="0">
                                <a:latin typeface="Cambria Math" panose="02040503050406030204" pitchFamily="18" charset="0"/>
                              </a:rPr>
                              <m:t>𝑎𝑟𝑏𝑒𝑖𝑑𝑠𝑘𝑟𝑎𝑓𝑡</m:t>
                            </m:r>
                          </m:sub>
                        </m:sSub>
                        <m:r>
                          <a:rPr lang="nb-NO" b="0" i="1" baseline="0" smtClean="0">
                            <a:latin typeface="Cambria Math" panose="02040503050406030204" pitchFamily="18" charset="0"/>
                          </a:rPr>
                          <m:t>×</m:t>
                        </m:r>
                        <m:r>
                          <a:rPr lang="nb-NO" b="0" i="1" baseline="0" smtClean="0">
                            <a:latin typeface="Cambria Math" panose="02040503050406030204" pitchFamily="18" charset="0"/>
                          </a:rPr>
                          <m:t>𝐾𝑜𝑚𝑠𝑢𝑚</m:t>
                        </m:r>
                        <m:r>
                          <a:rPr lang="nb-NO" b="0" i="1" baseline="0" smtClean="0">
                            <a:latin typeface="Cambria Math" panose="02040503050406030204" pitchFamily="18" charset="0"/>
                          </a:rPr>
                          <m:t> </m:t>
                        </m:r>
                        <m:r>
                          <a:rPr lang="nb-NO" b="0" i="1" baseline="0" smtClean="0">
                            <a:latin typeface="Cambria Math" panose="02040503050406030204" pitchFamily="18" charset="0"/>
                          </a:rPr>
                          <m:t>𝑢𝑡𝑒𝑛𝑙𝑎𝑛𝑑𝑠𝑘</m:t>
                        </m:r>
                        <m:r>
                          <a:rPr lang="nb-NO" b="0" i="1" baseline="0" smtClean="0">
                            <a:latin typeface="Cambria Math" panose="02040503050406030204" pitchFamily="18" charset="0"/>
                          </a:rPr>
                          <m:t> </m:t>
                        </m:r>
                        <m:r>
                          <a:rPr lang="nb-NO" b="0" i="1" baseline="0" smtClean="0">
                            <a:latin typeface="Cambria Math" panose="02040503050406030204" pitchFamily="18" charset="0"/>
                          </a:rPr>
                          <m:t>𝑎𝑟𝑏𝑒𝑖𝑑𝑠𝑘𝑟𝑎𝑓𝑡</m:t>
                        </m:r>
                      </m:e>
                    </m:d>
                    <m:r>
                      <a:rPr lang="nb-NO" b="0" i="1" baseline="0" smtClean="0">
                        <a:latin typeface="Cambria Math" panose="02040503050406030204" pitchFamily="18" charset="0"/>
                      </a:rPr>
                      <m:t>+</m:t>
                    </m:r>
                    <m:r>
                      <a:rPr lang="nb-NO" b="0" i="1" baseline="0" smtClean="0">
                        <a:latin typeface="Cambria Math" panose="02040503050406030204" pitchFamily="18" charset="0"/>
                      </a:rPr>
                      <m:t>𝑅𝑖𝑛𝑔𝑣𝑖𝑟𝑘𝑛𝑖𝑛𝑔𝑒𝑟</m:t>
                    </m:r>
                  </m:oMath>
                </a14:m>
                <a:r>
                  <a:rPr lang="nb-NO" dirty="0"/>
                  <a:t>.</a:t>
                </a:r>
                <a:r>
                  <a:rPr lang="nb-NO" baseline="0" dirty="0"/>
                  <a:t> Merk at vi med denne metoden sier at 30 pst. av </a:t>
                </a:r>
                <a:r>
                  <a:rPr lang="nb-NO" u="sng" baseline="0" dirty="0"/>
                  <a:t>verdiskapingen,</a:t>
                </a:r>
                <a:r>
                  <a:rPr lang="nb-NO" i="0" u="none" baseline="0" dirty="0"/>
                  <a:t> og ikke lønnsinntektene,</a:t>
                </a:r>
                <a:r>
                  <a:rPr lang="nb-NO" baseline="0" dirty="0"/>
                  <a:t> konsumeres i Norge for utenlandske arbeidstakere. Dersom alt driftsresultat etter skatt forsvinner ut, vil dette være en overdrivelse i den </a:t>
                </a:r>
                <a:r>
                  <a:rPr lang="nb-NO" u="sng" baseline="0" dirty="0"/>
                  <a:t>utenlandske entreprenørens favør</a:t>
                </a:r>
                <a:r>
                  <a:rPr lang="nb-NO" baseline="0" dirty="0"/>
                  <a:t>.</a:t>
                </a:r>
                <a:endParaRPr lang="nb-NO" dirty="0"/>
              </a:p>
              <a:p>
                <a:endParaRPr lang="nb-NO" dirty="0"/>
              </a:p>
              <a:p>
                <a:r>
                  <a:rPr lang="nb-NO" dirty="0"/>
                  <a:t>Om tolkning av effekten på arbeidsledigheten:</a:t>
                </a:r>
                <a:r>
                  <a:rPr lang="nb-NO" baseline="0" dirty="0"/>
                  <a:t> Variabelen er målt som prosent. Punktestimatet for f.eks. 2016K3 må derfor leses som 0,004 prosentpoeng lavere arbeidsledighet enn i referansebanen. På grunn av svingninger i arbeidsstyrken er det vanskelig å konvertere dette til endringer i sysselsettingen på en god måte, da hverken arbeidsstyrken eller sysselsettingen (foreløpig) er modellert direkte i NAM. Det vil videre være vanskelig å utlede endringer i antall årsverk fra endringer i arbeidsledigheten, da antall årsverk kan øke uten at ledigheten endres ved at deltidsansatte jobber flere timer.</a:t>
                </a:r>
                <a:endParaRPr lang="nb-NO" dirty="0"/>
              </a:p>
              <a:p>
                <a:endParaRPr lang="nb-NO" dirty="0"/>
              </a:p>
            </p:txBody>
          </p:sp>
        </mc:Choice>
        <mc:Fallback xmlns="">
          <p:sp>
            <p:nvSpPr>
              <p:cNvPr id="3" name="Plassholder for notater 2"/>
              <p:cNvSpPr>
                <a:spLocks noGrp="1"/>
              </p:cNvSpPr>
              <p:nvPr>
                <p:ph type="body" idx="1"/>
              </p:nvPr>
            </p:nvSpPr>
            <p:spPr/>
            <p:txBody>
              <a:bodyPr/>
              <a:lstStyle/>
              <a:p>
                <a:r>
                  <a:rPr lang="nb-NO" dirty="0"/>
                  <a:t>Merk at sjokket på 715 mill. kr. er</a:t>
                </a:r>
                <a:r>
                  <a:rPr lang="nb-NO" baseline="0" dirty="0"/>
                  <a:t> mindre enn verdiskapingen for den norske entreprenøren (740 mill. kr.). Dette skyldes at også den norske entreprenøren har en andel utenlandsk arbeidskraft som kun legger igjen en begrenset andel av inntektene i norsk økonomi. Verdiskapingen det beregnes konsumeffekter av er beregnet på følgende måte: </a:t>
                </a:r>
                <a:r>
                  <a:rPr lang="nb-NO" b="0" i="0" baseline="0">
                    <a:latin typeface="Cambria Math" panose="02040503050406030204" pitchFamily="18" charset="0"/>
                  </a:rPr>
                  <a:t>𝐷𝑖𝑟𝑒𝑘𝑡𝑒 𝑣𝑒𝑟𝑑𝑖𝑠𝑘𝑎𝑝𝑖𝑛𝑔×(𝛼_(𝑁𝑜𝑟𝑠𝑘 𝑎𝑟𝑏𝑒𝑖𝑑𝑠𝑘𝑟𝑎𝑓𝑡)+𝛼_(𝑈𝑡𝑒𝑛𝑙𝑎𝑛𝑑𝑠𝑘 𝑎𝑟𝑏𝑒𝑖𝑑𝑠𝑘𝑟𝑎𝑓𝑡)×𝐾𝑜𝑚𝑠𝑢𝑚 𝑢𝑡𝑒𝑛𝑙𝑎𝑛𝑑𝑠𝑘 𝑎𝑟𝑏𝑒𝑖𝑑𝑠𝑘𝑟𝑎𝑓𝑡)+𝑅𝑖𝑛𝑔𝑣𝑖𝑟𝑘𝑛𝑖𝑛𝑔𝑒𝑟</a:t>
                </a:r>
                <a:r>
                  <a:rPr lang="nb-NO" dirty="0"/>
                  <a:t>.</a:t>
                </a:r>
                <a:r>
                  <a:rPr lang="nb-NO" baseline="0" dirty="0"/>
                  <a:t> Merk at vi med denne metoden sier at 30 pst. av </a:t>
                </a:r>
                <a:r>
                  <a:rPr lang="nb-NO" u="sng" baseline="0" dirty="0"/>
                  <a:t>verdiskapingen,</a:t>
                </a:r>
                <a:r>
                  <a:rPr lang="nb-NO" i="0" u="none" baseline="0" dirty="0"/>
                  <a:t> og ikke lønnsinntektene,</a:t>
                </a:r>
                <a:r>
                  <a:rPr lang="nb-NO" baseline="0" dirty="0"/>
                  <a:t> konsumeres i Norge for utenlandske arbeidstakere. Dersom alt driftsresultat etter skatt forsvinner ut, vil dette være en overdrivelse i den </a:t>
                </a:r>
                <a:r>
                  <a:rPr lang="nb-NO" u="sng" baseline="0" dirty="0"/>
                  <a:t>utenlandske entreprenørens favør</a:t>
                </a:r>
                <a:r>
                  <a:rPr lang="nb-NO" baseline="0" dirty="0"/>
                  <a:t>.</a:t>
                </a:r>
                <a:endParaRPr lang="nb-NO" dirty="0"/>
              </a:p>
              <a:p>
                <a:endParaRPr lang="nb-NO" dirty="0"/>
              </a:p>
              <a:p>
                <a:r>
                  <a:rPr lang="nb-NO" dirty="0"/>
                  <a:t>Om tolkning av effekten på arbeidsledigheten:</a:t>
                </a:r>
                <a:r>
                  <a:rPr lang="nb-NO" baseline="0" dirty="0"/>
                  <a:t> Variabelen er målt som prosent. Punktestimatet for f.eks. 2016K3 må derfor leses som 0,004 prosentpoeng lavere arbeidsledighet enn i referansebanen. På grunn av svingninger i arbeidsstyrken er det vanskelig å konvertere dette til endringer i sysselsettingen på en god måte, da hverken arbeidsstyrken eller sysselsettingen (foreløpig) er modellert direkte i NAM. Det vil videre være vanskelig å utlede endringer i antall årsverk fra endringer i arbeidsledigheten, da antall årsverk kan øke uten at ledigheten endres ved at deltidsansatte jobber flere timer.</a:t>
                </a:r>
                <a:endParaRPr lang="nb-NO" dirty="0"/>
              </a:p>
              <a:p>
                <a:endParaRPr lang="nb-NO" dirty="0"/>
              </a:p>
            </p:txBody>
          </p:sp>
        </mc:Fallback>
      </mc:AlternateContent>
      <p:sp>
        <p:nvSpPr>
          <p:cNvPr id="4" name="Plassholder for lysbildenummer 3"/>
          <p:cNvSpPr>
            <a:spLocks noGrp="1"/>
          </p:cNvSpPr>
          <p:nvPr>
            <p:ph type="sldNum" sz="quarter" idx="5"/>
          </p:nvPr>
        </p:nvSpPr>
        <p:spPr/>
        <p:txBody>
          <a:bodyPr/>
          <a:lstStyle/>
          <a:p>
            <a:fld id="{73533531-5B49-49AB-9B14-7FF198E59616}" type="slidenum">
              <a:rPr lang="nb-NO" smtClean="0"/>
              <a:t>27</a:t>
            </a:fld>
            <a:endParaRPr lang="nb-NO"/>
          </a:p>
        </p:txBody>
      </p:sp>
    </p:spTree>
    <p:extLst>
      <p:ext uri="{BB962C8B-B14F-4D97-AF65-F5344CB8AC3E}">
        <p14:creationId xmlns:p14="http://schemas.microsoft.com/office/powerpoint/2010/main" val="260781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Privat tjeneste</a:t>
            </a:r>
            <a:r>
              <a:rPr lang="nb-NO" baseline="0" dirty="0"/>
              <a:t>yting ekskluderer her rørtransport og utenriks sjøfart.</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28</a:t>
            </a:fld>
            <a:endParaRPr lang="nb-NO"/>
          </a:p>
        </p:txBody>
      </p:sp>
    </p:spTree>
    <p:extLst>
      <p:ext uri="{BB962C8B-B14F-4D97-AF65-F5344CB8AC3E}">
        <p14:creationId xmlns:p14="http://schemas.microsoft.com/office/powerpoint/2010/main" val="134135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Privat tjeneste</a:t>
            </a:r>
            <a:r>
              <a:rPr lang="nb-NO" baseline="0" dirty="0"/>
              <a:t>yting ekskluderer her rørtransport og utenriks sjøfart.</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29</a:t>
            </a:fld>
            <a:endParaRPr lang="nb-NO"/>
          </a:p>
        </p:txBody>
      </p:sp>
    </p:spTree>
    <p:extLst>
      <p:ext uri="{BB962C8B-B14F-4D97-AF65-F5344CB8AC3E}">
        <p14:creationId xmlns:p14="http://schemas.microsoft.com/office/powerpoint/2010/main" val="4217823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 https://www.regjeringen.no/no/tema/okonomi-og-budsjett/skatter-og-avgifter/skatte--og-avgiftsnivaet/id439320/</a:t>
            </a:r>
          </a:p>
        </p:txBody>
      </p:sp>
      <p:sp>
        <p:nvSpPr>
          <p:cNvPr id="4" name="Plassholder for lysbildenummer 3"/>
          <p:cNvSpPr>
            <a:spLocks noGrp="1"/>
          </p:cNvSpPr>
          <p:nvPr>
            <p:ph type="sldNum" sz="quarter" idx="5"/>
          </p:nvPr>
        </p:nvSpPr>
        <p:spPr/>
        <p:txBody>
          <a:bodyPr/>
          <a:lstStyle/>
          <a:p>
            <a:fld id="{73533531-5B49-49AB-9B14-7FF198E59616}" type="slidenum">
              <a:rPr lang="nb-NO" smtClean="0"/>
              <a:t>30</a:t>
            </a:fld>
            <a:endParaRPr lang="nb-NO"/>
          </a:p>
        </p:txBody>
      </p:sp>
    </p:spTree>
    <p:extLst>
      <p:ext uri="{BB962C8B-B14F-4D97-AF65-F5344CB8AC3E}">
        <p14:creationId xmlns:p14="http://schemas.microsoft.com/office/powerpoint/2010/main" val="2395820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Merk at </a:t>
            </a:r>
            <a:r>
              <a:rPr lang="nb-NO" baseline="0" dirty="0"/>
              <a:t>skatteinntekter av konsumeffektene er beregnet sjablongmessig som andel av verdiskaping, og ikke er en del av modellen.</a:t>
            </a:r>
          </a:p>
          <a:p>
            <a:endParaRPr lang="nb-NO" baseline="0" dirty="0"/>
          </a:p>
          <a:p>
            <a:r>
              <a:rPr lang="nb-NO" baseline="0" dirty="0"/>
              <a:t>Selv om vi har lagt inn en «+» foran multiplikatoreffektene, er det misvisende å legge effektene sammen. </a:t>
            </a:r>
            <a:r>
              <a:rPr lang="nb-NO" baseline="0"/>
              <a:t>Dette er kun gjort for å signalisere at multiplikatoreffekten ikke allerede er bakt inn i linjen over.</a:t>
            </a:r>
            <a:endParaRPr lang="nb-NO"/>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31</a:t>
            </a:fld>
            <a:endParaRPr lang="nb-NO"/>
          </a:p>
        </p:txBody>
      </p:sp>
    </p:spTree>
    <p:extLst>
      <p:ext uri="{BB962C8B-B14F-4D97-AF65-F5344CB8AC3E}">
        <p14:creationId xmlns:p14="http://schemas.microsoft.com/office/powerpoint/2010/main" val="369409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Tallene</a:t>
            </a:r>
            <a:r>
              <a:rPr lang="nb-NO" baseline="0" dirty="0"/>
              <a:t> er basert på alle leverte regnskap i bygg- og anleggsbransjen (NACE 41-43) med positiv inntekt i perioden 2010-2013.</a:t>
            </a:r>
          </a:p>
          <a:p>
            <a:endParaRPr lang="nb-NO" dirty="0"/>
          </a:p>
          <a:p>
            <a:r>
              <a:rPr lang="nb-NO" dirty="0"/>
              <a:t>Varekostnader, lønnskostnader og skatt er målt som</a:t>
            </a:r>
            <a:r>
              <a:rPr lang="nb-NO" baseline="0" dirty="0"/>
              <a:t> andel av produksjonen.</a:t>
            </a:r>
          </a:p>
          <a:p>
            <a:r>
              <a:rPr lang="nb-NO" baseline="0" dirty="0"/>
              <a:t>Produksjon = Verdiskaping + Produktinnsats</a:t>
            </a:r>
          </a:p>
          <a:p>
            <a:r>
              <a:rPr lang="nb-NO" baseline="0" dirty="0"/>
              <a:t>	Verdiskaping = Driftsresultat + Lønnskostnader + Avskrivninger og nedskrivninger</a:t>
            </a:r>
          </a:p>
          <a:p>
            <a:r>
              <a:rPr lang="nb-NO" baseline="0" dirty="0"/>
              <a:t>	Produktinnsats = Vareinnsats + Andre driftskostnader</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11</a:t>
            </a:fld>
            <a:endParaRPr lang="nb-NO"/>
          </a:p>
        </p:txBody>
      </p:sp>
    </p:spTree>
    <p:extLst>
      <p:ext uri="{BB962C8B-B14F-4D97-AF65-F5344CB8AC3E}">
        <p14:creationId xmlns:p14="http://schemas.microsoft.com/office/powerpoint/2010/main" val="133113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Vi legger til grunn at den</a:t>
            </a:r>
            <a:r>
              <a:rPr lang="nb-NO" baseline="0" dirty="0"/>
              <a:t> utenlandske entreprenøren vil etterspørre like mye produktinnsats som den norske (67 pst.). Differansen (94. pst. Minus 67 pst.) antas å være rettet mot bemanningsbyråer eller underentreprenører med høy arbeidsintensitet. Valget av disse har skattemessige implikasjoner.</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nb-NO" dirty="0"/>
              <a:t>I utgangspunktet skattlegges norske o</a:t>
            </a:r>
            <a:r>
              <a:rPr lang="nb-NO" baseline="0" dirty="0"/>
              <a:t>g utenlandske entreprenører </a:t>
            </a:r>
            <a:r>
              <a:rPr lang="nb-NO" dirty="0"/>
              <a:t>likt. Det vanligste unntaket</a:t>
            </a:r>
            <a:r>
              <a:rPr lang="nb-NO" baseline="0" dirty="0"/>
              <a:t> er potensielt fritak fra å betale arbeidsgiver- og trygdeavgift. Dette krever dokumentasjon på at arbeidstaker dekkes av hjemlandets trygdeordninger. Dersom medlemskap i hjemlandets ordninger er rimeligere enn i Norge, vil mange arbeidsgivere velge å søke om fritak fra den norske folketrygden.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b-NO" dirty="0"/>
              <a:t>Utenlandske</a:t>
            </a:r>
            <a:r>
              <a:rPr lang="nb-NO" baseline="0" dirty="0"/>
              <a:t> entreprenører med «fast driftssted», eller en deltakelse i prosjekt med varighet på mer enn tolv måneder, regnes som skattemessig tilhørende i Norge. Ansatte i dette selskapet er da også skattepliktige til Norge fra og med dag én, uavhengig av lengden på arbeidsoppholdet. Dersom entreprenøren derimot ikke kan anses å ha «fast driftssted» i Norge, og entreprenørens aktivitet i Norge har en varighet på mindre enn 12 måneder, vil entreprenøren kunne unngå skatteplikt til Norge. Dette kan være fordelaktig dersom selskapsskatten i hjemlandet er lavere enn i Norge. Utenlandske arbeidstakere som i løpet av en tolvmånedersperiode arbeider mindre enn 183 dager i Norge, vil heller ikke være skattemessig tilhørende i Norge.</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a:t>Innleid arbeidskraft fra bemanningsbyråer skatter derimot til Norge fra dag 1, uavhengig av bemanningsbyråets beliggenhet og arbeidskraftens hjemland.</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12</a:t>
            </a:fld>
            <a:endParaRPr lang="nb-NO"/>
          </a:p>
        </p:txBody>
      </p:sp>
    </p:spTree>
    <p:extLst>
      <p:ext uri="{BB962C8B-B14F-4D97-AF65-F5344CB8AC3E}">
        <p14:creationId xmlns:p14="http://schemas.microsoft.com/office/powerpoint/2010/main" val="49207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Stolpene</a:t>
            </a:r>
            <a:r>
              <a:rPr lang="nb-NO" baseline="0" dirty="0"/>
              <a:t> viser verdiskaping, sysselsetting og det offentliges skatteinntekter ved hhv. norsk og utenlandsk entreprenør, under ulike antakelser om importandel og skatteplanlegging for den utenlandske entreprenøren. Skatteplanlegging innebærer:</a:t>
            </a:r>
          </a:p>
          <a:p>
            <a:pPr marL="228600" indent="-228600">
              <a:buAutoNum type="arabicParenR"/>
            </a:pPr>
            <a:r>
              <a:rPr lang="nb-NO" baseline="0" dirty="0"/>
              <a:t>Det søkes om fritak fra det norske trygdesystemet, slik at arbeidsgiver- og trygdeavgift betales til arbeidstakers hjemland</a:t>
            </a:r>
          </a:p>
          <a:p>
            <a:pPr marL="228600" indent="-228600">
              <a:buAutoNum type="arabicParenR"/>
            </a:pPr>
            <a:r>
              <a:rPr lang="nb-NO" baseline="0" dirty="0"/>
              <a:t>Ansettelse av arbeidere skjer via utenlandske underentreprenører. Underentreprenørene engasjeres i mindre enn 12 måneder, og de ansatte jobber hos underentreprenøren i mindre enn 183 dager. Inntektsskatten faller da ut av Norge.</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13</a:t>
            </a:fld>
            <a:endParaRPr lang="nb-NO"/>
          </a:p>
        </p:txBody>
      </p:sp>
    </p:spTree>
    <p:extLst>
      <p:ext uri="{BB962C8B-B14F-4D97-AF65-F5344CB8AC3E}">
        <p14:creationId xmlns:p14="http://schemas.microsoft.com/office/powerpoint/2010/main" val="397569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beregningen av skatt</a:t>
            </a:r>
            <a:r>
              <a:rPr lang="nb-NO" baseline="0" dirty="0"/>
              <a:t> på utenlandsk arbeidskraft har vi lagt til grunn timelønn for utenlandske arbeidstakere i bransjen for arbeidsformidling (Kilde: SSB Lønnsstatikken).</a:t>
            </a:r>
            <a:endParaRPr lang="nb-NO"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14</a:t>
            </a:fld>
            <a:endParaRPr lang="nb-NO"/>
          </a:p>
        </p:txBody>
      </p:sp>
    </p:spTree>
    <p:extLst>
      <p:ext uri="{BB962C8B-B14F-4D97-AF65-F5344CB8AC3E}">
        <p14:creationId xmlns:p14="http://schemas.microsoft.com/office/powerpoint/2010/main" val="358109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Argumentasjon rundt arbeidsplasser verdiskaping – det er en forskjell om det er norske eller utenlandske som gjør jobben. </a:t>
            </a:r>
          </a:p>
          <a:p>
            <a:r>
              <a:rPr lang="nb-NO" b="1" baseline="0" dirty="0"/>
              <a:t>Offentlig bestiller og samfunnsansvar. </a:t>
            </a:r>
            <a:r>
              <a:rPr lang="nb-NO" b="0" baseline="0" dirty="0"/>
              <a:t>En statlig bestiller har et stort ansvar som bestiller. Blir bjellesau og den som andre viser til, legger føringer for andre bestillere.</a:t>
            </a:r>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15</a:t>
            </a:fld>
            <a:endParaRPr lang="nb-NO"/>
          </a:p>
        </p:txBody>
      </p:sp>
    </p:spTree>
    <p:extLst>
      <p:ext uri="{BB962C8B-B14F-4D97-AF65-F5344CB8AC3E}">
        <p14:creationId xmlns:p14="http://schemas.microsoft.com/office/powerpoint/2010/main" val="406075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dirty="0"/>
              <a:t>Kilde: EIA</a:t>
            </a:r>
            <a:endParaRPr lang="nb-NO" sz="1200"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18</a:t>
            </a:fld>
            <a:endParaRPr lang="nb-NO"/>
          </a:p>
        </p:txBody>
      </p:sp>
    </p:spTree>
    <p:extLst>
      <p:ext uri="{BB962C8B-B14F-4D97-AF65-F5344CB8AC3E}">
        <p14:creationId xmlns:p14="http://schemas.microsoft.com/office/powerpoint/2010/main" val="130372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Kilde</a:t>
            </a:r>
            <a:r>
              <a:rPr lang="nb-NO" sz="1200" baseline="0" dirty="0"/>
              <a:t>: SSB</a:t>
            </a:r>
            <a:endParaRPr lang="nb-NO" sz="1200"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19</a:t>
            </a:fld>
            <a:endParaRPr lang="nb-NO"/>
          </a:p>
        </p:txBody>
      </p:sp>
    </p:spTree>
    <p:extLst>
      <p:ext uri="{BB962C8B-B14F-4D97-AF65-F5344CB8AC3E}">
        <p14:creationId xmlns:p14="http://schemas.microsoft.com/office/powerpoint/2010/main" val="1808239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Kilde</a:t>
            </a:r>
            <a:r>
              <a:rPr lang="nb-NO" sz="1200" baseline="0" dirty="0"/>
              <a:t>: SSB</a:t>
            </a:r>
            <a:endParaRPr lang="nb-NO" sz="1200" dirty="0"/>
          </a:p>
          <a:p>
            <a:endParaRPr lang="nb-NO" dirty="0"/>
          </a:p>
        </p:txBody>
      </p:sp>
      <p:sp>
        <p:nvSpPr>
          <p:cNvPr id="4" name="Plassholder for lysbildenummer 3"/>
          <p:cNvSpPr>
            <a:spLocks noGrp="1"/>
          </p:cNvSpPr>
          <p:nvPr>
            <p:ph type="sldNum" sz="quarter" idx="5"/>
          </p:nvPr>
        </p:nvSpPr>
        <p:spPr/>
        <p:txBody>
          <a:bodyPr/>
          <a:lstStyle/>
          <a:p>
            <a:fld id="{73533531-5B49-49AB-9B14-7FF198E59616}" type="slidenum">
              <a:rPr lang="nb-NO" smtClean="0"/>
              <a:t>20</a:t>
            </a:fld>
            <a:endParaRPr lang="nb-NO"/>
          </a:p>
        </p:txBody>
      </p:sp>
    </p:spTree>
    <p:extLst>
      <p:ext uri="{BB962C8B-B14F-4D97-AF65-F5344CB8AC3E}">
        <p14:creationId xmlns:p14="http://schemas.microsoft.com/office/powerpoint/2010/main" val="3770159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2.emf"/><Relationship Id="rId3" Type="http://schemas.openxmlformats.org/officeDocument/2006/relationships/image" Target="../media/image23.jp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chart" Target="../charts/chart1.xml"/><Relationship Id="rId16"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chart" Target="../charts/chart2.xml"/><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eg"/><Relationship Id="rId18" Type="http://schemas.openxmlformats.org/officeDocument/2006/relationships/image" Target="../media/image1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jpeg"/><Relationship Id="rId2" Type="http://schemas.openxmlformats.org/officeDocument/2006/relationships/image" Target="../media/image2.emf"/><Relationship Id="rId16"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19" Type="http://schemas.openxmlformats.org/officeDocument/2006/relationships/image" Target="../media/image20.pn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18" name="Bilde 17" descr="Et bilde som inneholder utendørs, himmel, bygning, leiegård&#10;&#10;Automatisk generert beskrivelse">
            <a:extLst>
              <a:ext uri="{FF2B5EF4-FFF2-40B4-BE49-F238E27FC236}">
                <a16:creationId xmlns:a16="http://schemas.microsoft.com/office/drawing/2014/main" id="{4CC50084-EE94-4F34-A671-2EA9BF3C4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7013" y="0"/>
            <a:ext cx="5125014" cy="6858000"/>
          </a:xfrm>
          <a:prstGeom prst="rect">
            <a:avLst/>
          </a:prstGeom>
        </p:spPr>
      </p:pic>
      <p:sp>
        <p:nvSpPr>
          <p:cNvPr id="17" name="Rektangel 16">
            <a:extLst>
              <a:ext uri="{FF2B5EF4-FFF2-40B4-BE49-F238E27FC236}">
                <a16:creationId xmlns:a16="http://schemas.microsoft.com/office/drawing/2014/main" id="{44EEB369-B31C-4116-9E1E-8131997C30BF}"/>
              </a:ext>
            </a:extLst>
          </p:cNvPr>
          <p:cNvSpPr/>
          <p:nvPr userDrawn="1"/>
        </p:nvSpPr>
        <p:spPr>
          <a:xfrm rot="5400000">
            <a:off x="4896006" y="2181002"/>
            <a:ext cx="6858001" cy="2495995"/>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08B60EC9-1B39-4FBD-A1C7-95695361412E}"/>
              </a:ext>
            </a:extLst>
          </p:cNvPr>
          <p:cNvSpPr/>
          <p:nvPr userDrawn="1"/>
        </p:nvSpPr>
        <p:spPr>
          <a:xfrm>
            <a:off x="9231" y="0"/>
            <a:ext cx="12182770" cy="6857999"/>
          </a:xfrm>
          <a:prstGeom prst="rect">
            <a:avLst/>
          </a:prstGeom>
          <a:gradFill flip="none" rotWithShape="1">
            <a:gsLst>
              <a:gs pos="0">
                <a:srgbClr val="00446B">
                  <a:alpha val="0"/>
                </a:srgbClr>
              </a:gs>
              <a:gs pos="100000">
                <a:srgbClr val="00446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ktangel 11">
            <a:extLst>
              <a:ext uri="{FF2B5EF4-FFF2-40B4-BE49-F238E27FC236}">
                <a16:creationId xmlns:a16="http://schemas.microsoft.com/office/drawing/2014/main" id="{9ACD6AF7-E1B6-4425-BE36-1BFEE193E676}"/>
              </a:ext>
            </a:extLst>
          </p:cNvPr>
          <p:cNvSpPr/>
          <p:nvPr userDrawn="1"/>
        </p:nvSpPr>
        <p:spPr>
          <a:xfrm>
            <a:off x="0" y="-1"/>
            <a:ext cx="12202027" cy="6858001"/>
          </a:xfrm>
          <a:prstGeom prst="rect">
            <a:avLst/>
          </a:prstGeom>
          <a:solidFill>
            <a:srgbClr val="00446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CF07104-5359-4E4E-BDEB-E13E233B25B6}"/>
              </a:ext>
            </a:extLst>
          </p:cNvPr>
          <p:cNvSpPr>
            <a:spLocks noGrp="1"/>
          </p:cNvSpPr>
          <p:nvPr>
            <p:ph type="ctrTitle"/>
          </p:nvPr>
        </p:nvSpPr>
        <p:spPr>
          <a:xfrm>
            <a:off x="1997765" y="2305878"/>
            <a:ext cx="8199782" cy="2564296"/>
          </a:xfrm>
        </p:spPr>
        <p:txBody>
          <a:bodyPr anchor="ctr"/>
          <a:lstStyle>
            <a:lvl1pPr algn="ctr">
              <a:defRPr sz="6000"/>
            </a:lvl1pPr>
          </a:lstStyle>
          <a:p>
            <a:r>
              <a:rPr lang="nb-NO" dirty="0"/>
              <a:t>Klikk for å redigere tittelstil</a:t>
            </a:r>
          </a:p>
        </p:txBody>
      </p:sp>
      <p:sp>
        <p:nvSpPr>
          <p:cNvPr id="4" name="Plassholder for dato 3">
            <a:extLst>
              <a:ext uri="{FF2B5EF4-FFF2-40B4-BE49-F238E27FC236}">
                <a16:creationId xmlns:a16="http://schemas.microsoft.com/office/drawing/2014/main" id="{3B029567-D9C6-4E34-A56C-A5DB63739482}"/>
              </a:ext>
            </a:extLst>
          </p:cNvPr>
          <p:cNvSpPr>
            <a:spLocks noGrp="1"/>
          </p:cNvSpPr>
          <p:nvPr>
            <p:ph type="dt" sz="half" idx="10"/>
          </p:nvPr>
        </p:nvSpPr>
        <p:spPr/>
        <p:txBody>
          <a:bodyPr/>
          <a:lstStyle/>
          <a:p>
            <a:fld id="{73ADD788-A067-4465-ADB6-94D2A688B8D2}" type="datetime1">
              <a:rPr lang="nb-NO" smtClean="0"/>
              <a:t>04.02.2021</a:t>
            </a:fld>
            <a:endParaRPr lang="nb-NO"/>
          </a:p>
        </p:txBody>
      </p:sp>
      <p:sp>
        <p:nvSpPr>
          <p:cNvPr id="5" name="Plassholder for bunntekst 4">
            <a:extLst>
              <a:ext uri="{FF2B5EF4-FFF2-40B4-BE49-F238E27FC236}">
                <a16:creationId xmlns:a16="http://schemas.microsoft.com/office/drawing/2014/main" id="{1A352570-2E16-481A-934E-A4A3F400477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1E9BE7-3F61-4C81-B0C1-332EEF8E6139}"/>
              </a:ext>
            </a:extLst>
          </p:cNvPr>
          <p:cNvSpPr>
            <a:spLocks noGrp="1"/>
          </p:cNvSpPr>
          <p:nvPr>
            <p:ph type="sldNum" sz="quarter" idx="12"/>
          </p:nvPr>
        </p:nvSpPr>
        <p:spPr/>
        <p:txBody>
          <a:bodyPr/>
          <a:lstStyle/>
          <a:p>
            <a:fld id="{EA37D0EF-0888-4721-A69F-74C1D665EC40}" type="slidenum">
              <a:rPr lang="nb-NO" smtClean="0"/>
              <a:t>‹#›</a:t>
            </a:fld>
            <a:endParaRPr lang="nb-NO"/>
          </a:p>
        </p:txBody>
      </p:sp>
      <p:grpSp>
        <p:nvGrpSpPr>
          <p:cNvPr id="19" name="Gruppe 18">
            <a:extLst>
              <a:ext uri="{FF2B5EF4-FFF2-40B4-BE49-F238E27FC236}">
                <a16:creationId xmlns:a16="http://schemas.microsoft.com/office/drawing/2014/main" id="{4DFEF9B6-93B9-4BCA-8891-C3EA696D6669}"/>
              </a:ext>
            </a:extLst>
          </p:cNvPr>
          <p:cNvGrpSpPr/>
          <p:nvPr userDrawn="1"/>
        </p:nvGrpSpPr>
        <p:grpSpPr>
          <a:xfrm rot="10800000">
            <a:off x="2104959" y="2401622"/>
            <a:ext cx="524736" cy="515935"/>
            <a:chOff x="8500812" y="4143153"/>
            <a:chExt cx="524736" cy="515935"/>
          </a:xfrm>
        </p:grpSpPr>
        <p:sp>
          <p:nvSpPr>
            <p:cNvPr id="20" name="Rektangel 19">
              <a:extLst>
                <a:ext uri="{FF2B5EF4-FFF2-40B4-BE49-F238E27FC236}">
                  <a16:creationId xmlns:a16="http://schemas.microsoft.com/office/drawing/2014/main" id="{5665CA87-A704-4854-9584-61C7A6B6EA04}"/>
                </a:ext>
              </a:extLst>
            </p:cNvPr>
            <p:cNvSpPr/>
            <p:nvPr/>
          </p:nvSpPr>
          <p:spPr>
            <a:xfrm>
              <a:off x="8500812" y="4452260"/>
              <a:ext cx="206828" cy="20682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E5724CA9-DB46-4F26-B490-48BD269C0623}"/>
                </a:ext>
              </a:extLst>
            </p:cNvPr>
            <p:cNvSpPr/>
            <p:nvPr/>
          </p:nvSpPr>
          <p:spPr>
            <a:xfrm>
              <a:off x="8818720" y="4452260"/>
              <a:ext cx="206828" cy="20682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32156594-9C0B-4DE6-A646-C072FBD1D35F}"/>
                </a:ext>
              </a:extLst>
            </p:cNvPr>
            <p:cNvSpPr/>
            <p:nvPr/>
          </p:nvSpPr>
          <p:spPr>
            <a:xfrm>
              <a:off x="8818720" y="4143153"/>
              <a:ext cx="206828" cy="20682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3" name="Gruppe 22">
            <a:extLst>
              <a:ext uri="{FF2B5EF4-FFF2-40B4-BE49-F238E27FC236}">
                <a16:creationId xmlns:a16="http://schemas.microsoft.com/office/drawing/2014/main" id="{78511452-75E7-494B-9602-B493870DFFAB}"/>
              </a:ext>
            </a:extLst>
          </p:cNvPr>
          <p:cNvGrpSpPr/>
          <p:nvPr userDrawn="1"/>
        </p:nvGrpSpPr>
        <p:grpSpPr>
          <a:xfrm>
            <a:off x="9573005" y="4281216"/>
            <a:ext cx="524736" cy="515935"/>
            <a:chOff x="8500812" y="4143153"/>
            <a:chExt cx="524736" cy="515935"/>
          </a:xfrm>
        </p:grpSpPr>
        <p:sp>
          <p:nvSpPr>
            <p:cNvPr id="24" name="Rektangel 23">
              <a:extLst>
                <a:ext uri="{FF2B5EF4-FFF2-40B4-BE49-F238E27FC236}">
                  <a16:creationId xmlns:a16="http://schemas.microsoft.com/office/drawing/2014/main" id="{C2A6E3D5-4876-4891-A397-DEA2D3A22A8C}"/>
                </a:ext>
              </a:extLst>
            </p:cNvPr>
            <p:cNvSpPr/>
            <p:nvPr/>
          </p:nvSpPr>
          <p:spPr>
            <a:xfrm>
              <a:off x="8500812" y="4452260"/>
              <a:ext cx="206828" cy="20682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823982D6-01CA-4889-B44D-017C59FCBA82}"/>
                </a:ext>
              </a:extLst>
            </p:cNvPr>
            <p:cNvSpPr/>
            <p:nvPr/>
          </p:nvSpPr>
          <p:spPr>
            <a:xfrm>
              <a:off x="8818720" y="4452260"/>
              <a:ext cx="206828" cy="20682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a:extLst>
                <a:ext uri="{FF2B5EF4-FFF2-40B4-BE49-F238E27FC236}">
                  <a16:creationId xmlns:a16="http://schemas.microsoft.com/office/drawing/2014/main" id="{90D13284-C421-4456-B224-C4F3161B6F5E}"/>
                </a:ext>
              </a:extLst>
            </p:cNvPr>
            <p:cNvSpPr/>
            <p:nvPr/>
          </p:nvSpPr>
          <p:spPr>
            <a:xfrm>
              <a:off x="8818720" y="4143153"/>
              <a:ext cx="206828" cy="20682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29" name="Bilde 28">
            <a:extLst>
              <a:ext uri="{FF2B5EF4-FFF2-40B4-BE49-F238E27FC236}">
                <a16:creationId xmlns:a16="http://schemas.microsoft.com/office/drawing/2014/main" id="{9B75BA03-1920-410C-BC74-F44F356DC540}"/>
              </a:ext>
            </a:extLst>
          </p:cNvPr>
          <p:cNvPicPr>
            <a:picLocks noChangeAspect="1"/>
          </p:cNvPicPr>
          <p:nvPr userDrawn="1"/>
        </p:nvPicPr>
        <p:blipFill>
          <a:blip r:embed="rId3"/>
          <a:stretch>
            <a:fillRect/>
          </a:stretch>
        </p:blipFill>
        <p:spPr>
          <a:xfrm>
            <a:off x="10391084" y="394062"/>
            <a:ext cx="1275207" cy="843112"/>
          </a:xfrm>
          <a:prstGeom prst="rect">
            <a:avLst/>
          </a:prstGeom>
        </p:spPr>
      </p:pic>
    </p:spTree>
    <p:extLst>
      <p:ext uri="{BB962C8B-B14F-4D97-AF65-F5344CB8AC3E}">
        <p14:creationId xmlns:p14="http://schemas.microsoft.com/office/powerpoint/2010/main" val="3303558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Bare tittel">
    <p:spTree>
      <p:nvGrpSpPr>
        <p:cNvPr id="1" name=""/>
        <p:cNvGrpSpPr/>
        <p:nvPr/>
      </p:nvGrpSpPr>
      <p:grpSpPr>
        <a:xfrm>
          <a:off x="0" y="0"/>
          <a:ext cx="0" cy="0"/>
          <a:chOff x="0" y="0"/>
          <a:chExt cx="0" cy="0"/>
        </a:xfrm>
      </p:grpSpPr>
      <p:pic>
        <p:nvPicPr>
          <p:cNvPr id="6" name="Bilde 5" descr="Et bilde som inneholder utendørs, gress, natur, felt&#10;&#10;Automatisk generert beskrivelse">
            <a:extLst>
              <a:ext uri="{FF2B5EF4-FFF2-40B4-BE49-F238E27FC236}">
                <a16:creationId xmlns:a16="http://schemas.microsoft.com/office/drawing/2014/main" id="{C623194E-F446-4A91-AF73-22EF0052E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45" b="3747"/>
          <a:stretch/>
        </p:blipFill>
        <p:spPr>
          <a:xfrm>
            <a:off x="0" y="0"/>
            <a:ext cx="12192000" cy="6858000"/>
          </a:xfrm>
          <a:prstGeom prst="rect">
            <a:avLst/>
          </a:prstGeom>
        </p:spPr>
      </p:pic>
      <p:sp>
        <p:nvSpPr>
          <p:cNvPr id="7" name="Rektangel 6">
            <a:extLst>
              <a:ext uri="{FF2B5EF4-FFF2-40B4-BE49-F238E27FC236}">
                <a16:creationId xmlns:a16="http://schemas.microsoft.com/office/drawing/2014/main" id="{08B81191-76A6-4FB1-A008-0C1783C1EFF3}"/>
              </a:ext>
            </a:extLst>
          </p:cNvPr>
          <p:cNvSpPr/>
          <p:nvPr userDrawn="1"/>
        </p:nvSpPr>
        <p:spPr>
          <a:xfrm>
            <a:off x="0" y="0"/>
            <a:ext cx="12192000" cy="6858000"/>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Plassholder for dato 2">
            <a:extLst>
              <a:ext uri="{FF2B5EF4-FFF2-40B4-BE49-F238E27FC236}">
                <a16:creationId xmlns:a16="http://schemas.microsoft.com/office/drawing/2014/main" id="{77F9E81B-B5B1-4DB9-97FB-4E33FE40F1C3}"/>
              </a:ext>
            </a:extLst>
          </p:cNvPr>
          <p:cNvSpPr>
            <a:spLocks noGrp="1"/>
          </p:cNvSpPr>
          <p:nvPr>
            <p:ph type="dt" sz="half" idx="10"/>
          </p:nvPr>
        </p:nvSpPr>
        <p:spPr/>
        <p:txBody>
          <a:bodyPr/>
          <a:lstStyle/>
          <a:p>
            <a:fld id="{2D4BB56A-205B-4B59-ACDF-EBD45930690A}" type="datetime1">
              <a:rPr lang="nb-NO" smtClean="0"/>
              <a:t>04.02.2021</a:t>
            </a:fld>
            <a:endParaRPr lang="nb-NO"/>
          </a:p>
        </p:txBody>
      </p:sp>
      <p:sp>
        <p:nvSpPr>
          <p:cNvPr id="4" name="Plassholder for bunntekst 3">
            <a:extLst>
              <a:ext uri="{FF2B5EF4-FFF2-40B4-BE49-F238E27FC236}">
                <a16:creationId xmlns:a16="http://schemas.microsoft.com/office/drawing/2014/main" id="{548E1126-D2F7-4FF6-8B06-2B0FA28C0D9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68DA6E2-7F9B-44E9-92A3-AE964CA53724}"/>
              </a:ext>
            </a:extLst>
          </p:cNvPr>
          <p:cNvSpPr>
            <a:spLocks noGrp="1"/>
          </p:cNvSpPr>
          <p:nvPr>
            <p:ph type="sldNum" sz="quarter" idx="12"/>
          </p:nvPr>
        </p:nvSpPr>
        <p:spPr/>
        <p:txBody>
          <a:bodyPr/>
          <a:lstStyle/>
          <a:p>
            <a:fld id="{EA37D0EF-0888-4721-A69F-74C1D665EC40}" type="slidenum">
              <a:rPr lang="nb-NO" smtClean="0"/>
              <a:t>‹#›</a:t>
            </a:fld>
            <a:endParaRPr lang="nb-NO"/>
          </a:p>
        </p:txBody>
      </p:sp>
      <p:sp>
        <p:nvSpPr>
          <p:cNvPr id="9" name="Tittel 1">
            <a:extLst>
              <a:ext uri="{FF2B5EF4-FFF2-40B4-BE49-F238E27FC236}">
                <a16:creationId xmlns:a16="http://schemas.microsoft.com/office/drawing/2014/main" id="{8C559BA1-C21B-44A2-95E5-2C6E3289C2A9}"/>
              </a:ext>
            </a:extLst>
          </p:cNvPr>
          <p:cNvSpPr>
            <a:spLocks noGrp="1"/>
          </p:cNvSpPr>
          <p:nvPr>
            <p:ph type="title"/>
          </p:nvPr>
        </p:nvSpPr>
        <p:spPr>
          <a:xfrm>
            <a:off x="312235" y="365125"/>
            <a:ext cx="9891131" cy="1325563"/>
          </a:xfrm>
        </p:spPr>
        <p:txBody>
          <a:bodyPr/>
          <a:lstStyle/>
          <a:p>
            <a:r>
              <a:rPr lang="nb-NO"/>
              <a:t>Klikk for å redigere tittelstil</a:t>
            </a:r>
          </a:p>
        </p:txBody>
      </p:sp>
      <p:pic>
        <p:nvPicPr>
          <p:cNvPr id="8" name="Bilde 7">
            <a:extLst>
              <a:ext uri="{FF2B5EF4-FFF2-40B4-BE49-F238E27FC236}">
                <a16:creationId xmlns:a16="http://schemas.microsoft.com/office/drawing/2014/main" id="{A7CB2412-26BA-4632-BAAB-50F668442FA3}"/>
              </a:ext>
            </a:extLst>
          </p:cNvPr>
          <p:cNvPicPr>
            <a:picLocks noChangeAspect="1"/>
          </p:cNvPicPr>
          <p:nvPr userDrawn="1"/>
        </p:nvPicPr>
        <p:blipFill>
          <a:blip r:embed="rId3"/>
          <a:stretch>
            <a:fillRect/>
          </a:stretch>
        </p:blipFill>
        <p:spPr>
          <a:xfrm>
            <a:off x="10391084" y="394062"/>
            <a:ext cx="1275207" cy="843112"/>
          </a:xfrm>
          <a:prstGeom prst="rect">
            <a:avLst/>
          </a:prstGeom>
        </p:spPr>
      </p:pic>
    </p:spTree>
    <p:extLst>
      <p:ext uri="{BB962C8B-B14F-4D97-AF65-F5344CB8AC3E}">
        <p14:creationId xmlns:p14="http://schemas.microsoft.com/office/powerpoint/2010/main" val="375731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are tittel">
    <p:spTree>
      <p:nvGrpSpPr>
        <p:cNvPr id="1" name=""/>
        <p:cNvGrpSpPr/>
        <p:nvPr/>
      </p:nvGrpSpPr>
      <p:grpSpPr>
        <a:xfrm>
          <a:off x="0" y="0"/>
          <a:ext cx="0" cy="0"/>
          <a:chOff x="0" y="0"/>
          <a:chExt cx="0" cy="0"/>
        </a:xfrm>
      </p:grpSpPr>
      <p:pic>
        <p:nvPicPr>
          <p:cNvPr id="6" name="Bilde 5" descr="Et bilde som inneholder utendørs, gress, natur, felt&#10;&#10;Automatisk generert beskrivelse">
            <a:extLst>
              <a:ext uri="{FF2B5EF4-FFF2-40B4-BE49-F238E27FC236}">
                <a16:creationId xmlns:a16="http://schemas.microsoft.com/office/drawing/2014/main" id="{C623194E-F446-4A91-AF73-22EF0052E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45" b="3747"/>
          <a:stretch/>
        </p:blipFill>
        <p:spPr>
          <a:xfrm>
            <a:off x="0" y="0"/>
            <a:ext cx="12192000" cy="6858000"/>
          </a:xfrm>
          <a:prstGeom prst="rect">
            <a:avLst/>
          </a:prstGeom>
        </p:spPr>
      </p:pic>
      <p:sp>
        <p:nvSpPr>
          <p:cNvPr id="7" name="Rektangel 6">
            <a:extLst>
              <a:ext uri="{FF2B5EF4-FFF2-40B4-BE49-F238E27FC236}">
                <a16:creationId xmlns:a16="http://schemas.microsoft.com/office/drawing/2014/main" id="{08B81191-76A6-4FB1-A008-0C1783C1EFF3}"/>
              </a:ext>
            </a:extLst>
          </p:cNvPr>
          <p:cNvSpPr/>
          <p:nvPr userDrawn="1"/>
        </p:nvSpPr>
        <p:spPr>
          <a:xfrm>
            <a:off x="0" y="0"/>
            <a:ext cx="12192000" cy="6858000"/>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Plassholder for dato 2">
            <a:extLst>
              <a:ext uri="{FF2B5EF4-FFF2-40B4-BE49-F238E27FC236}">
                <a16:creationId xmlns:a16="http://schemas.microsoft.com/office/drawing/2014/main" id="{77F9E81B-B5B1-4DB9-97FB-4E33FE40F1C3}"/>
              </a:ext>
            </a:extLst>
          </p:cNvPr>
          <p:cNvSpPr>
            <a:spLocks noGrp="1"/>
          </p:cNvSpPr>
          <p:nvPr>
            <p:ph type="dt" sz="half" idx="10"/>
          </p:nvPr>
        </p:nvSpPr>
        <p:spPr/>
        <p:txBody>
          <a:bodyPr/>
          <a:lstStyle/>
          <a:p>
            <a:fld id="{2D4BB56A-205B-4B59-ACDF-EBD45930690A}" type="datetime1">
              <a:rPr lang="nb-NO" smtClean="0"/>
              <a:t>04.02.2021</a:t>
            </a:fld>
            <a:endParaRPr lang="nb-NO"/>
          </a:p>
        </p:txBody>
      </p:sp>
      <p:sp>
        <p:nvSpPr>
          <p:cNvPr id="4" name="Plassholder for bunntekst 3">
            <a:extLst>
              <a:ext uri="{FF2B5EF4-FFF2-40B4-BE49-F238E27FC236}">
                <a16:creationId xmlns:a16="http://schemas.microsoft.com/office/drawing/2014/main" id="{548E1126-D2F7-4FF6-8B06-2B0FA28C0D9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68DA6E2-7F9B-44E9-92A3-AE964CA53724}"/>
              </a:ext>
            </a:extLst>
          </p:cNvPr>
          <p:cNvSpPr>
            <a:spLocks noGrp="1"/>
          </p:cNvSpPr>
          <p:nvPr>
            <p:ph type="sldNum" sz="quarter" idx="12"/>
          </p:nvPr>
        </p:nvSpPr>
        <p:spPr/>
        <p:txBody>
          <a:bodyPr/>
          <a:lstStyle/>
          <a:p>
            <a:fld id="{EA37D0EF-0888-4721-A69F-74C1D665EC40}" type="slidenum">
              <a:rPr lang="nb-NO" smtClean="0"/>
              <a:t>‹#›</a:t>
            </a:fld>
            <a:endParaRPr lang="nb-NO"/>
          </a:p>
        </p:txBody>
      </p:sp>
      <p:pic>
        <p:nvPicPr>
          <p:cNvPr id="8" name="Bilde 7">
            <a:extLst>
              <a:ext uri="{FF2B5EF4-FFF2-40B4-BE49-F238E27FC236}">
                <a16:creationId xmlns:a16="http://schemas.microsoft.com/office/drawing/2014/main" id="{EF70DFEA-718F-4FC7-A1CA-33C9E1EA629C}"/>
              </a:ext>
            </a:extLst>
          </p:cNvPr>
          <p:cNvPicPr>
            <a:picLocks noChangeAspect="1"/>
          </p:cNvPicPr>
          <p:nvPr userDrawn="1"/>
        </p:nvPicPr>
        <p:blipFill>
          <a:blip r:embed="rId3"/>
          <a:stretch>
            <a:fillRect/>
          </a:stretch>
        </p:blipFill>
        <p:spPr>
          <a:xfrm>
            <a:off x="10391084" y="394062"/>
            <a:ext cx="1275207" cy="843112"/>
          </a:xfrm>
          <a:prstGeom prst="rect">
            <a:avLst/>
          </a:prstGeom>
        </p:spPr>
      </p:pic>
    </p:spTree>
    <p:extLst>
      <p:ext uri="{BB962C8B-B14F-4D97-AF65-F5344CB8AC3E}">
        <p14:creationId xmlns:p14="http://schemas.microsoft.com/office/powerpoint/2010/main" val="336187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Bare tittel">
    <p:spTree>
      <p:nvGrpSpPr>
        <p:cNvPr id="1" name=""/>
        <p:cNvGrpSpPr/>
        <p:nvPr/>
      </p:nvGrpSpPr>
      <p:grpSpPr>
        <a:xfrm>
          <a:off x="0" y="0"/>
          <a:ext cx="0" cy="0"/>
          <a:chOff x="0" y="0"/>
          <a:chExt cx="0" cy="0"/>
        </a:xfrm>
      </p:grpSpPr>
      <p:graphicFrame>
        <p:nvGraphicFramePr>
          <p:cNvPr id="66" name="Diagram 65">
            <a:extLst>
              <a:ext uri="{FF2B5EF4-FFF2-40B4-BE49-F238E27FC236}">
                <a16:creationId xmlns:a16="http://schemas.microsoft.com/office/drawing/2014/main" id="{95E7A057-4560-429F-97DA-E57748E3BC2E}"/>
              </a:ext>
            </a:extLst>
          </p:cNvPr>
          <p:cNvGraphicFramePr/>
          <p:nvPr userDrawn="1">
            <p:extLst>
              <p:ext uri="{D42A27DB-BD31-4B8C-83A1-F6EECF244321}">
                <p14:modId xmlns:p14="http://schemas.microsoft.com/office/powerpoint/2010/main" val="67792151"/>
              </p:ext>
            </p:extLst>
          </p:nvPr>
        </p:nvGraphicFramePr>
        <p:xfrm>
          <a:off x="2971151" y="667178"/>
          <a:ext cx="8695140" cy="5796760"/>
        </p:xfrm>
        <a:graphic>
          <a:graphicData uri="http://schemas.openxmlformats.org/drawingml/2006/chart">
            <c:chart xmlns:c="http://schemas.openxmlformats.org/drawingml/2006/chart" xmlns:r="http://schemas.openxmlformats.org/officeDocument/2006/relationships" r:id="rId2"/>
          </a:graphicData>
        </a:graphic>
      </p:graphicFrame>
      <p:pic>
        <p:nvPicPr>
          <p:cNvPr id="6" name="Bilde 5" descr="Et bilde som inneholder utendørs, gress, natur, felt&#10;&#10;Automatisk generert beskrivelse">
            <a:extLst>
              <a:ext uri="{FF2B5EF4-FFF2-40B4-BE49-F238E27FC236}">
                <a16:creationId xmlns:a16="http://schemas.microsoft.com/office/drawing/2014/main" id="{C623194E-F446-4A91-AF73-22EF0052EA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945" b="3747"/>
          <a:stretch/>
        </p:blipFill>
        <p:spPr>
          <a:xfrm>
            <a:off x="0" y="0"/>
            <a:ext cx="12192000" cy="6858000"/>
          </a:xfrm>
          <a:prstGeom prst="rect">
            <a:avLst/>
          </a:prstGeom>
        </p:spPr>
      </p:pic>
      <p:sp>
        <p:nvSpPr>
          <p:cNvPr id="7" name="Rektangel 6">
            <a:extLst>
              <a:ext uri="{FF2B5EF4-FFF2-40B4-BE49-F238E27FC236}">
                <a16:creationId xmlns:a16="http://schemas.microsoft.com/office/drawing/2014/main" id="{08B81191-76A6-4FB1-A008-0C1783C1EFF3}"/>
              </a:ext>
            </a:extLst>
          </p:cNvPr>
          <p:cNvSpPr/>
          <p:nvPr userDrawn="1"/>
        </p:nvSpPr>
        <p:spPr>
          <a:xfrm>
            <a:off x="0" y="0"/>
            <a:ext cx="12192000" cy="6858000"/>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Plassholder for dato 2">
            <a:extLst>
              <a:ext uri="{FF2B5EF4-FFF2-40B4-BE49-F238E27FC236}">
                <a16:creationId xmlns:a16="http://schemas.microsoft.com/office/drawing/2014/main" id="{77F9E81B-B5B1-4DB9-97FB-4E33FE40F1C3}"/>
              </a:ext>
            </a:extLst>
          </p:cNvPr>
          <p:cNvSpPr>
            <a:spLocks noGrp="1"/>
          </p:cNvSpPr>
          <p:nvPr>
            <p:ph type="dt" sz="half" idx="10"/>
          </p:nvPr>
        </p:nvSpPr>
        <p:spPr/>
        <p:txBody>
          <a:bodyPr/>
          <a:lstStyle/>
          <a:p>
            <a:fld id="{2D4BB56A-205B-4B59-ACDF-EBD45930690A}" type="datetime1">
              <a:rPr lang="nb-NO" smtClean="0"/>
              <a:t>04.02.2021</a:t>
            </a:fld>
            <a:endParaRPr lang="nb-NO"/>
          </a:p>
        </p:txBody>
      </p:sp>
      <p:sp>
        <p:nvSpPr>
          <p:cNvPr id="4" name="Plassholder for bunntekst 3">
            <a:extLst>
              <a:ext uri="{FF2B5EF4-FFF2-40B4-BE49-F238E27FC236}">
                <a16:creationId xmlns:a16="http://schemas.microsoft.com/office/drawing/2014/main" id="{548E1126-D2F7-4FF6-8B06-2B0FA28C0D9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68DA6E2-7F9B-44E9-92A3-AE964CA53724}"/>
              </a:ext>
            </a:extLst>
          </p:cNvPr>
          <p:cNvSpPr>
            <a:spLocks noGrp="1"/>
          </p:cNvSpPr>
          <p:nvPr>
            <p:ph type="sldNum" sz="quarter" idx="12"/>
          </p:nvPr>
        </p:nvSpPr>
        <p:spPr/>
        <p:txBody>
          <a:bodyPr/>
          <a:lstStyle/>
          <a:p>
            <a:fld id="{EA37D0EF-0888-4721-A69F-74C1D665EC40}" type="slidenum">
              <a:rPr lang="nb-NO" smtClean="0"/>
              <a:t>‹#›</a:t>
            </a:fld>
            <a:endParaRPr lang="nb-NO"/>
          </a:p>
        </p:txBody>
      </p:sp>
      <p:sp>
        <p:nvSpPr>
          <p:cNvPr id="8" name="Rektangel 7">
            <a:extLst>
              <a:ext uri="{FF2B5EF4-FFF2-40B4-BE49-F238E27FC236}">
                <a16:creationId xmlns:a16="http://schemas.microsoft.com/office/drawing/2014/main" id="{DB565E04-7215-4FDD-97C3-CBBCA4C57B72}"/>
              </a:ext>
            </a:extLst>
          </p:cNvPr>
          <p:cNvSpPr/>
          <p:nvPr userDrawn="1"/>
        </p:nvSpPr>
        <p:spPr>
          <a:xfrm>
            <a:off x="460121" y="1690688"/>
            <a:ext cx="256482" cy="256482"/>
          </a:xfrm>
          <a:prstGeom prst="rect">
            <a:avLst/>
          </a:prstGeom>
          <a:solidFill>
            <a:srgbClr val="F7941E"/>
          </a:solid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1A862E33-C304-48C2-88DF-521CF2B235FE}"/>
              </a:ext>
            </a:extLst>
          </p:cNvPr>
          <p:cNvSpPr>
            <a:spLocks noGrp="1"/>
          </p:cNvSpPr>
          <p:nvPr>
            <p:ph type="title"/>
          </p:nvPr>
        </p:nvSpPr>
        <p:spPr>
          <a:xfrm>
            <a:off x="312235" y="365125"/>
            <a:ext cx="5081477" cy="1325563"/>
          </a:xfrm>
          <a:ln>
            <a:noFill/>
          </a:ln>
        </p:spPr>
        <p:txBody>
          <a:bodyPr/>
          <a:lstStyle>
            <a:lvl1pPr>
              <a:defRPr/>
            </a:lvl1pPr>
          </a:lstStyle>
          <a:p>
            <a:endParaRPr lang="nb-NO" dirty="0"/>
          </a:p>
        </p:txBody>
      </p:sp>
      <p:grpSp>
        <p:nvGrpSpPr>
          <p:cNvPr id="64" name="Gruppe 63">
            <a:extLst>
              <a:ext uri="{FF2B5EF4-FFF2-40B4-BE49-F238E27FC236}">
                <a16:creationId xmlns:a16="http://schemas.microsoft.com/office/drawing/2014/main" id="{50F34755-3722-4206-8216-11AAE59F7416}"/>
              </a:ext>
            </a:extLst>
          </p:cNvPr>
          <p:cNvGrpSpPr/>
          <p:nvPr userDrawn="1"/>
        </p:nvGrpSpPr>
        <p:grpSpPr>
          <a:xfrm>
            <a:off x="4731027" y="904460"/>
            <a:ext cx="6669157" cy="5373680"/>
            <a:chOff x="4476283" y="1150057"/>
            <a:chExt cx="5720088" cy="4913112"/>
          </a:xfrm>
        </p:grpSpPr>
        <p:graphicFrame>
          <p:nvGraphicFramePr>
            <p:cNvPr id="37" name="Diagram 36">
              <a:extLst>
                <a:ext uri="{FF2B5EF4-FFF2-40B4-BE49-F238E27FC236}">
                  <a16:creationId xmlns:a16="http://schemas.microsoft.com/office/drawing/2014/main" id="{1CC634D9-53DA-4212-B837-568C6108A592}"/>
                </a:ext>
              </a:extLst>
            </p:cNvPr>
            <p:cNvGraphicFramePr/>
            <p:nvPr userDrawn="1">
              <p:extLst>
                <p:ext uri="{D42A27DB-BD31-4B8C-83A1-F6EECF244321}">
                  <p14:modId xmlns:p14="http://schemas.microsoft.com/office/powerpoint/2010/main" val="1883637099"/>
                </p:ext>
              </p:extLst>
            </p:nvPr>
          </p:nvGraphicFramePr>
          <p:xfrm>
            <a:off x="4476283" y="1670599"/>
            <a:ext cx="5684875" cy="3789917"/>
          </p:xfrm>
          <a:graphic>
            <a:graphicData uri="http://schemas.openxmlformats.org/drawingml/2006/chart">
              <c:chart xmlns:c="http://schemas.openxmlformats.org/drawingml/2006/chart" xmlns:r="http://schemas.openxmlformats.org/officeDocument/2006/relationships" r:id="rId4"/>
            </a:graphicData>
          </a:graphic>
        </p:graphicFrame>
        <p:sp>
          <p:nvSpPr>
            <p:cNvPr id="38" name="Ellipse 37">
              <a:extLst>
                <a:ext uri="{FF2B5EF4-FFF2-40B4-BE49-F238E27FC236}">
                  <a16:creationId xmlns:a16="http://schemas.microsoft.com/office/drawing/2014/main" id="{51660C55-AFEE-46F9-97A3-6A6716D11FCE}"/>
                </a:ext>
              </a:extLst>
            </p:cNvPr>
            <p:cNvSpPr/>
            <p:nvPr userDrawn="1"/>
          </p:nvSpPr>
          <p:spPr>
            <a:xfrm>
              <a:off x="6733166" y="2946207"/>
              <a:ext cx="1171262" cy="117126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200" b="0" i="0" u="none" strike="noStrike" kern="0" cap="none" spc="0" normalizeH="0" baseline="0" noProof="0">
                <a:ln>
                  <a:noFill/>
                </a:ln>
                <a:solidFill>
                  <a:schemeClr val="bg1">
                    <a:lumMod val="95000"/>
                  </a:schemeClr>
                </a:solidFill>
                <a:effectLst/>
                <a:uLnTx/>
                <a:uFillTx/>
                <a:latin typeface="+mj-lt"/>
                <a:ea typeface="+mn-ea"/>
                <a:cs typeface="+mn-cs"/>
              </a:endParaRPr>
            </a:p>
          </p:txBody>
        </p:sp>
        <p:sp>
          <p:nvSpPr>
            <p:cNvPr id="39" name="Rektangel 38">
              <a:extLst>
                <a:ext uri="{FF2B5EF4-FFF2-40B4-BE49-F238E27FC236}">
                  <a16:creationId xmlns:a16="http://schemas.microsoft.com/office/drawing/2014/main" id="{1228015A-52F0-42F8-9A2C-7BB1EEA352C2}"/>
                </a:ext>
              </a:extLst>
            </p:cNvPr>
            <p:cNvSpPr/>
            <p:nvPr userDrawn="1"/>
          </p:nvSpPr>
          <p:spPr>
            <a:xfrm>
              <a:off x="7273701" y="1150057"/>
              <a:ext cx="1345013" cy="276999"/>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Informasjon</a:t>
              </a:r>
            </a:p>
          </p:txBody>
        </p:sp>
        <p:sp>
          <p:nvSpPr>
            <p:cNvPr id="40" name="Rektangel 39">
              <a:extLst>
                <a:ext uri="{FF2B5EF4-FFF2-40B4-BE49-F238E27FC236}">
                  <a16:creationId xmlns:a16="http://schemas.microsoft.com/office/drawing/2014/main" id="{FA5C269F-BBBF-495D-9765-ABF6F7E7F576}"/>
                </a:ext>
              </a:extLst>
            </p:cNvPr>
            <p:cNvSpPr/>
            <p:nvPr userDrawn="1"/>
          </p:nvSpPr>
          <p:spPr>
            <a:xfrm>
              <a:off x="5961083" y="1151828"/>
              <a:ext cx="1451212" cy="461665"/>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Næringspolitisk arbeid</a:t>
              </a:r>
            </a:p>
          </p:txBody>
        </p:sp>
        <p:pic>
          <p:nvPicPr>
            <p:cNvPr id="41" name="Bilde 40">
              <a:extLst>
                <a:ext uri="{FF2B5EF4-FFF2-40B4-BE49-F238E27FC236}">
                  <a16:creationId xmlns:a16="http://schemas.microsoft.com/office/drawing/2014/main" id="{7034641B-26BB-4E24-A7F0-F9A4CFF997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33270" y="3561688"/>
              <a:ext cx="655627" cy="653419"/>
            </a:xfrm>
            <a:prstGeom prst="rect">
              <a:avLst/>
            </a:prstGeom>
          </p:spPr>
        </p:pic>
        <p:pic>
          <p:nvPicPr>
            <p:cNvPr id="42" name="Bilde 41">
              <a:extLst>
                <a:ext uri="{FF2B5EF4-FFF2-40B4-BE49-F238E27FC236}">
                  <a16:creationId xmlns:a16="http://schemas.microsoft.com/office/drawing/2014/main" id="{C60B08A0-D5E7-48EB-A293-F4C4B97022E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66279" y="3589155"/>
              <a:ext cx="581431" cy="579473"/>
            </a:xfrm>
            <a:prstGeom prst="rect">
              <a:avLst/>
            </a:prstGeom>
          </p:spPr>
        </p:pic>
        <p:pic>
          <p:nvPicPr>
            <p:cNvPr id="43" name="Bilde 42" descr="Et bilde som inneholder vektorgrafikk&#10;&#10;Automatisk generert beskrivelse">
              <a:extLst>
                <a:ext uri="{FF2B5EF4-FFF2-40B4-BE49-F238E27FC236}">
                  <a16:creationId xmlns:a16="http://schemas.microsoft.com/office/drawing/2014/main" id="{D5DC547B-8D92-486D-B182-E1818AA216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93142" y="4564248"/>
              <a:ext cx="581431" cy="579474"/>
            </a:xfrm>
            <a:prstGeom prst="rect">
              <a:avLst/>
            </a:prstGeom>
          </p:spPr>
        </p:pic>
        <p:pic>
          <p:nvPicPr>
            <p:cNvPr id="44" name="Bilde 43">
              <a:extLst>
                <a:ext uri="{FF2B5EF4-FFF2-40B4-BE49-F238E27FC236}">
                  <a16:creationId xmlns:a16="http://schemas.microsoft.com/office/drawing/2014/main" id="{DA5CFF32-A57F-4432-A1C8-52D46D0AC07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75649" y="4228498"/>
              <a:ext cx="581431" cy="579473"/>
            </a:xfrm>
            <a:prstGeom prst="rect">
              <a:avLst/>
            </a:prstGeom>
          </p:spPr>
        </p:pic>
        <p:pic>
          <p:nvPicPr>
            <p:cNvPr id="45" name="Bilde 44">
              <a:extLst>
                <a:ext uri="{FF2B5EF4-FFF2-40B4-BE49-F238E27FC236}">
                  <a16:creationId xmlns:a16="http://schemas.microsoft.com/office/drawing/2014/main" id="{4F64829C-D22F-4BD2-AD04-1611E8C895D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19936" y="1897455"/>
              <a:ext cx="692323" cy="692323"/>
            </a:xfrm>
            <a:prstGeom prst="rect">
              <a:avLst/>
            </a:prstGeom>
          </p:spPr>
        </p:pic>
        <p:pic>
          <p:nvPicPr>
            <p:cNvPr id="46" name="Bilde 45">
              <a:extLst>
                <a:ext uri="{FF2B5EF4-FFF2-40B4-BE49-F238E27FC236}">
                  <a16:creationId xmlns:a16="http://schemas.microsoft.com/office/drawing/2014/main" id="{97B249AE-3515-4723-BEDD-AE3DF196AE8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02684" y="2854549"/>
              <a:ext cx="636742" cy="636742"/>
            </a:xfrm>
            <a:prstGeom prst="rect">
              <a:avLst/>
            </a:prstGeom>
          </p:spPr>
        </p:pic>
        <p:pic>
          <p:nvPicPr>
            <p:cNvPr id="47" name="Bilde 46">
              <a:extLst>
                <a:ext uri="{FF2B5EF4-FFF2-40B4-BE49-F238E27FC236}">
                  <a16:creationId xmlns:a16="http://schemas.microsoft.com/office/drawing/2014/main" id="{14921ADD-12AB-4F94-9D08-E80220C0F8A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989399" y="2233177"/>
              <a:ext cx="640563" cy="640563"/>
            </a:xfrm>
            <a:prstGeom prst="rect">
              <a:avLst/>
            </a:prstGeom>
          </p:spPr>
        </p:pic>
        <p:pic>
          <p:nvPicPr>
            <p:cNvPr id="48" name="Bilde 47" descr="Et bilde som inneholder utklipp&#10;&#10;Automatisk generert beskrivelse">
              <a:extLst>
                <a:ext uri="{FF2B5EF4-FFF2-40B4-BE49-F238E27FC236}">
                  <a16:creationId xmlns:a16="http://schemas.microsoft.com/office/drawing/2014/main" id="{05231B8C-0E61-4D45-B895-DB2412E8896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27998" y="2929301"/>
              <a:ext cx="581432" cy="581432"/>
            </a:xfrm>
            <a:prstGeom prst="rect">
              <a:avLst/>
            </a:prstGeom>
          </p:spPr>
        </p:pic>
        <p:pic>
          <p:nvPicPr>
            <p:cNvPr id="49" name="Bilde 48">
              <a:extLst>
                <a:ext uri="{FF2B5EF4-FFF2-40B4-BE49-F238E27FC236}">
                  <a16:creationId xmlns:a16="http://schemas.microsoft.com/office/drawing/2014/main" id="{4C64DF07-2530-4028-B392-B4FBF0E0E6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21683" y="1942785"/>
              <a:ext cx="641494" cy="641494"/>
            </a:xfrm>
            <a:prstGeom prst="rect">
              <a:avLst/>
            </a:prstGeom>
          </p:spPr>
        </p:pic>
        <p:pic>
          <p:nvPicPr>
            <p:cNvPr id="50" name="Bilde 49">
              <a:extLst>
                <a:ext uri="{FF2B5EF4-FFF2-40B4-BE49-F238E27FC236}">
                  <a16:creationId xmlns:a16="http://schemas.microsoft.com/office/drawing/2014/main" id="{4D5D27F6-397F-47D0-B7E4-A5DE5140A0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85159" y="2219538"/>
              <a:ext cx="679654" cy="679654"/>
            </a:xfrm>
            <a:prstGeom prst="rect">
              <a:avLst/>
            </a:prstGeom>
          </p:spPr>
        </p:pic>
        <p:pic>
          <p:nvPicPr>
            <p:cNvPr id="51" name="Bilde 50">
              <a:extLst>
                <a:ext uri="{FF2B5EF4-FFF2-40B4-BE49-F238E27FC236}">
                  <a16:creationId xmlns:a16="http://schemas.microsoft.com/office/drawing/2014/main" id="{F8499E6E-B8F1-4320-AAED-E466BD9A9F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979489" y="4165218"/>
              <a:ext cx="695293" cy="695293"/>
            </a:xfrm>
            <a:prstGeom prst="rect">
              <a:avLst/>
            </a:prstGeom>
          </p:spPr>
        </p:pic>
        <p:pic>
          <p:nvPicPr>
            <p:cNvPr id="52" name="Bilde 51">
              <a:extLst>
                <a:ext uri="{FF2B5EF4-FFF2-40B4-BE49-F238E27FC236}">
                  <a16:creationId xmlns:a16="http://schemas.microsoft.com/office/drawing/2014/main" id="{215F2C31-D0B5-4716-8B1F-28A2DD945B8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638983" y="4523542"/>
              <a:ext cx="695293" cy="695293"/>
            </a:xfrm>
            <a:prstGeom prst="rect">
              <a:avLst/>
            </a:prstGeom>
          </p:spPr>
        </p:pic>
        <p:sp>
          <p:nvSpPr>
            <p:cNvPr id="53" name="Rektangel 52">
              <a:extLst>
                <a:ext uri="{FF2B5EF4-FFF2-40B4-BE49-F238E27FC236}">
                  <a16:creationId xmlns:a16="http://schemas.microsoft.com/office/drawing/2014/main" id="{7DF1B615-7819-42E2-9AA3-BC3003102E7F}"/>
                </a:ext>
              </a:extLst>
            </p:cNvPr>
            <p:cNvSpPr/>
            <p:nvPr userDrawn="1"/>
          </p:nvSpPr>
          <p:spPr>
            <a:xfrm>
              <a:off x="8266364" y="1714200"/>
              <a:ext cx="1345013" cy="461665"/>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Lokal-avdelinger</a:t>
              </a:r>
            </a:p>
          </p:txBody>
        </p:sp>
        <p:sp>
          <p:nvSpPr>
            <p:cNvPr id="54" name="Rektangel 53">
              <a:extLst>
                <a:ext uri="{FF2B5EF4-FFF2-40B4-BE49-F238E27FC236}">
                  <a16:creationId xmlns:a16="http://schemas.microsoft.com/office/drawing/2014/main" id="{E9AB2483-B28F-4FAD-AB01-01BE545989BC}"/>
                </a:ext>
              </a:extLst>
            </p:cNvPr>
            <p:cNvSpPr/>
            <p:nvPr userDrawn="1"/>
          </p:nvSpPr>
          <p:spPr>
            <a:xfrm>
              <a:off x="8851358" y="2774886"/>
              <a:ext cx="1345013" cy="461665"/>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Bransjens møteplass</a:t>
              </a:r>
            </a:p>
          </p:txBody>
        </p:sp>
        <p:sp>
          <p:nvSpPr>
            <p:cNvPr id="55" name="Rektangel 54">
              <a:extLst>
                <a:ext uri="{FF2B5EF4-FFF2-40B4-BE49-F238E27FC236}">
                  <a16:creationId xmlns:a16="http://schemas.microsoft.com/office/drawing/2014/main" id="{8A17F340-EC20-4A60-9E2F-A92F8875C6D0}"/>
                </a:ext>
              </a:extLst>
            </p:cNvPr>
            <p:cNvSpPr/>
            <p:nvPr userDrawn="1"/>
          </p:nvSpPr>
          <p:spPr>
            <a:xfrm>
              <a:off x="8917284" y="3783983"/>
              <a:ext cx="1108889" cy="646331"/>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Bærekraft og innovasjon</a:t>
              </a:r>
            </a:p>
          </p:txBody>
        </p:sp>
        <p:sp>
          <p:nvSpPr>
            <p:cNvPr id="56" name="Rektangel 55">
              <a:extLst>
                <a:ext uri="{FF2B5EF4-FFF2-40B4-BE49-F238E27FC236}">
                  <a16:creationId xmlns:a16="http://schemas.microsoft.com/office/drawing/2014/main" id="{82E9A26A-7C9F-4C08-8F4E-6513C2BADE0E}"/>
                </a:ext>
              </a:extLst>
            </p:cNvPr>
            <p:cNvSpPr/>
            <p:nvPr userDrawn="1"/>
          </p:nvSpPr>
          <p:spPr>
            <a:xfrm>
              <a:off x="8352881" y="4977746"/>
              <a:ext cx="1108889" cy="276999"/>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HMS</a:t>
              </a:r>
            </a:p>
          </p:txBody>
        </p:sp>
        <p:sp>
          <p:nvSpPr>
            <p:cNvPr id="57" name="Rektangel 56">
              <a:extLst>
                <a:ext uri="{FF2B5EF4-FFF2-40B4-BE49-F238E27FC236}">
                  <a16:creationId xmlns:a16="http://schemas.microsoft.com/office/drawing/2014/main" id="{CB30648B-BAB3-4AC4-B5BE-3FF187025A05}"/>
                </a:ext>
              </a:extLst>
            </p:cNvPr>
            <p:cNvSpPr/>
            <p:nvPr userDrawn="1"/>
          </p:nvSpPr>
          <p:spPr>
            <a:xfrm>
              <a:off x="7334276" y="5416838"/>
              <a:ext cx="1108889" cy="646331"/>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Forsikring, pensjon og garantier</a:t>
              </a:r>
            </a:p>
          </p:txBody>
        </p:sp>
        <p:sp>
          <p:nvSpPr>
            <p:cNvPr id="58" name="Rektangel 57">
              <a:extLst>
                <a:ext uri="{FF2B5EF4-FFF2-40B4-BE49-F238E27FC236}">
                  <a16:creationId xmlns:a16="http://schemas.microsoft.com/office/drawing/2014/main" id="{E909E5F4-B95D-4EE6-8D61-98CFC593F3F4}"/>
                </a:ext>
              </a:extLst>
            </p:cNvPr>
            <p:cNvSpPr/>
            <p:nvPr userDrawn="1"/>
          </p:nvSpPr>
          <p:spPr>
            <a:xfrm>
              <a:off x="6132244" y="5536329"/>
              <a:ext cx="1108889" cy="276999"/>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Utdanning</a:t>
              </a:r>
            </a:p>
          </p:txBody>
        </p:sp>
        <p:sp>
          <p:nvSpPr>
            <p:cNvPr id="59" name="Rektangel 58">
              <a:extLst>
                <a:ext uri="{FF2B5EF4-FFF2-40B4-BE49-F238E27FC236}">
                  <a16:creationId xmlns:a16="http://schemas.microsoft.com/office/drawing/2014/main" id="{45DBD9BA-E046-4C27-8170-2562E80470DB}"/>
                </a:ext>
              </a:extLst>
            </p:cNvPr>
            <p:cNvSpPr/>
            <p:nvPr userDrawn="1"/>
          </p:nvSpPr>
          <p:spPr>
            <a:xfrm>
              <a:off x="5078825" y="4933730"/>
              <a:ext cx="1108889" cy="276999"/>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Rekruttering</a:t>
              </a:r>
            </a:p>
          </p:txBody>
        </p:sp>
        <p:sp>
          <p:nvSpPr>
            <p:cNvPr id="60" name="Rektangel 59">
              <a:extLst>
                <a:ext uri="{FF2B5EF4-FFF2-40B4-BE49-F238E27FC236}">
                  <a16:creationId xmlns:a16="http://schemas.microsoft.com/office/drawing/2014/main" id="{32AEF682-7434-4D5B-B943-2C7C80127569}"/>
                </a:ext>
              </a:extLst>
            </p:cNvPr>
            <p:cNvSpPr/>
            <p:nvPr userDrawn="1"/>
          </p:nvSpPr>
          <p:spPr>
            <a:xfrm>
              <a:off x="4590799" y="3976014"/>
              <a:ext cx="1108889" cy="276999"/>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Arbeidsliv</a:t>
              </a:r>
            </a:p>
          </p:txBody>
        </p:sp>
        <p:sp>
          <p:nvSpPr>
            <p:cNvPr id="61" name="Rektangel 60">
              <a:extLst>
                <a:ext uri="{FF2B5EF4-FFF2-40B4-BE49-F238E27FC236}">
                  <a16:creationId xmlns:a16="http://schemas.microsoft.com/office/drawing/2014/main" id="{1E00FB2C-F9C9-4148-880D-8688418BB6FD}"/>
                </a:ext>
              </a:extLst>
            </p:cNvPr>
            <p:cNvSpPr/>
            <p:nvPr userDrawn="1"/>
          </p:nvSpPr>
          <p:spPr>
            <a:xfrm>
              <a:off x="4579991" y="2740711"/>
              <a:ext cx="1108889" cy="461665"/>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Juridisk bistand</a:t>
              </a:r>
            </a:p>
          </p:txBody>
        </p:sp>
        <p:sp>
          <p:nvSpPr>
            <p:cNvPr id="62" name="Rektangel 61">
              <a:extLst>
                <a:ext uri="{FF2B5EF4-FFF2-40B4-BE49-F238E27FC236}">
                  <a16:creationId xmlns:a16="http://schemas.microsoft.com/office/drawing/2014/main" id="{699AEFC2-67BB-4AA3-916E-5DB7F19CF188}"/>
                </a:ext>
              </a:extLst>
            </p:cNvPr>
            <p:cNvSpPr/>
            <p:nvPr userDrawn="1"/>
          </p:nvSpPr>
          <p:spPr>
            <a:xfrm>
              <a:off x="5145243" y="1667072"/>
              <a:ext cx="1108889" cy="646331"/>
            </a:xfrm>
            <a:prstGeom prst="rect">
              <a:avLst/>
            </a:prstGeom>
          </p:spPr>
          <p:txBody>
            <a:bodyPr wrap="square">
              <a:spAutoFit/>
            </a:bodyPr>
            <a:lstStyle/>
            <a:p>
              <a:pPr algn="ctr">
                <a:defRPr/>
              </a:pPr>
              <a:r>
                <a:rPr lang="nb-NO" sz="1200" b="1" kern="0" dirty="0">
                  <a:solidFill>
                    <a:schemeClr val="bg1">
                      <a:lumMod val="95000"/>
                    </a:schemeClr>
                  </a:solidFill>
                  <a:latin typeface="+mj-lt"/>
                  <a:cs typeface="Arial" panose="020B0604020202020204" pitchFamily="34" charset="0"/>
                </a:rPr>
                <a:t>Seriøsitet, etikk og omdømme</a:t>
              </a:r>
            </a:p>
          </p:txBody>
        </p:sp>
        <p:pic>
          <p:nvPicPr>
            <p:cNvPr id="63" name="Bilde 62">
              <a:extLst>
                <a:ext uri="{FF2B5EF4-FFF2-40B4-BE49-F238E27FC236}">
                  <a16:creationId xmlns:a16="http://schemas.microsoft.com/office/drawing/2014/main" id="{99AB9D33-EB8F-401A-9D2E-41E88A42A99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826339" y="3052812"/>
              <a:ext cx="988589" cy="988589"/>
            </a:xfrm>
            <a:prstGeom prst="rect">
              <a:avLst/>
            </a:prstGeom>
          </p:spPr>
        </p:pic>
      </p:grpSp>
      <p:pic>
        <p:nvPicPr>
          <p:cNvPr id="65" name="Bilde 64">
            <a:extLst>
              <a:ext uri="{FF2B5EF4-FFF2-40B4-BE49-F238E27FC236}">
                <a16:creationId xmlns:a16="http://schemas.microsoft.com/office/drawing/2014/main" id="{272FC1F8-C653-4324-B47C-5FE3BB7C3BF9}"/>
              </a:ext>
            </a:extLst>
          </p:cNvPr>
          <p:cNvPicPr>
            <a:picLocks noChangeAspect="1"/>
          </p:cNvPicPr>
          <p:nvPr userDrawn="1"/>
        </p:nvPicPr>
        <p:blipFill>
          <a:blip r:embed="rId18"/>
          <a:stretch>
            <a:fillRect/>
          </a:stretch>
        </p:blipFill>
        <p:spPr>
          <a:xfrm>
            <a:off x="10391084" y="394062"/>
            <a:ext cx="1275207" cy="843112"/>
          </a:xfrm>
          <a:prstGeom prst="rect">
            <a:avLst/>
          </a:prstGeom>
        </p:spPr>
      </p:pic>
    </p:spTree>
    <p:extLst>
      <p:ext uri="{BB962C8B-B14F-4D97-AF65-F5344CB8AC3E}">
        <p14:creationId xmlns:p14="http://schemas.microsoft.com/office/powerpoint/2010/main" val="71133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m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9D157DE-7B01-4A53-9832-E0018E404F08}"/>
              </a:ext>
            </a:extLst>
          </p:cNvPr>
          <p:cNvSpPr/>
          <p:nvPr userDrawn="1"/>
        </p:nvSpPr>
        <p:spPr>
          <a:xfrm>
            <a:off x="0" y="0"/>
            <a:ext cx="6095999" cy="6857999"/>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Plassholder for dato 1">
            <a:extLst>
              <a:ext uri="{FF2B5EF4-FFF2-40B4-BE49-F238E27FC236}">
                <a16:creationId xmlns:a16="http://schemas.microsoft.com/office/drawing/2014/main" id="{EF514FEE-217F-4EED-A2ED-E6FF5523A7E5}"/>
              </a:ext>
            </a:extLst>
          </p:cNvPr>
          <p:cNvSpPr>
            <a:spLocks noGrp="1"/>
          </p:cNvSpPr>
          <p:nvPr>
            <p:ph type="dt" sz="half" idx="10"/>
          </p:nvPr>
        </p:nvSpPr>
        <p:spPr/>
        <p:txBody>
          <a:bodyPr/>
          <a:lstStyle/>
          <a:p>
            <a:fld id="{2FD976F2-67AD-49E8-ABFD-A6A76E1E2C36}" type="datetime1">
              <a:rPr lang="nb-NO" smtClean="0"/>
              <a:t>04.02.2021</a:t>
            </a:fld>
            <a:endParaRPr lang="nb-NO"/>
          </a:p>
        </p:txBody>
      </p:sp>
      <p:sp>
        <p:nvSpPr>
          <p:cNvPr id="4" name="Plassholder for lysbildenummer 3">
            <a:extLst>
              <a:ext uri="{FF2B5EF4-FFF2-40B4-BE49-F238E27FC236}">
                <a16:creationId xmlns:a16="http://schemas.microsoft.com/office/drawing/2014/main" id="{A365621C-5DCB-49C1-915D-E0ED9751C9F4}"/>
              </a:ext>
            </a:extLst>
          </p:cNvPr>
          <p:cNvSpPr>
            <a:spLocks noGrp="1"/>
          </p:cNvSpPr>
          <p:nvPr>
            <p:ph type="sldNum" sz="quarter" idx="12"/>
          </p:nvPr>
        </p:nvSpPr>
        <p:spPr/>
        <p:txBody>
          <a:bodyPr/>
          <a:lstStyle/>
          <a:p>
            <a:fld id="{EA37D0EF-0888-4721-A69F-74C1D665EC40}" type="slidenum">
              <a:rPr lang="nb-NO" smtClean="0"/>
              <a:t>‹#›</a:t>
            </a:fld>
            <a:endParaRPr lang="nb-NO"/>
          </a:p>
        </p:txBody>
      </p:sp>
      <p:pic>
        <p:nvPicPr>
          <p:cNvPr id="5" name="Bilde 4" descr="Et bilde som inneholder utendørs, himmel, vann, snø&#10;&#10;Automatisk generert beskrivelse">
            <a:extLst>
              <a:ext uri="{FF2B5EF4-FFF2-40B4-BE49-F238E27FC236}">
                <a16:creationId xmlns:a16="http://schemas.microsoft.com/office/drawing/2014/main" id="{0ADF2DE2-32E7-46F4-B372-10804A1086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05" b="14291"/>
          <a:stretch/>
        </p:blipFill>
        <p:spPr>
          <a:xfrm>
            <a:off x="0" y="-23179"/>
            <a:ext cx="6096000" cy="6881179"/>
          </a:xfrm>
          <a:prstGeom prst="rect">
            <a:avLst/>
          </a:prstGeom>
        </p:spPr>
      </p:pic>
      <p:sp>
        <p:nvSpPr>
          <p:cNvPr id="6" name="Rektangel 5">
            <a:extLst>
              <a:ext uri="{FF2B5EF4-FFF2-40B4-BE49-F238E27FC236}">
                <a16:creationId xmlns:a16="http://schemas.microsoft.com/office/drawing/2014/main" id="{D8E22E8A-4B67-48B0-A49F-A685475A9B78}"/>
              </a:ext>
            </a:extLst>
          </p:cNvPr>
          <p:cNvSpPr/>
          <p:nvPr userDrawn="1"/>
        </p:nvSpPr>
        <p:spPr>
          <a:xfrm>
            <a:off x="0" y="-43057"/>
            <a:ext cx="6095999" cy="6857999"/>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DC2731D3-16B9-4F07-A212-B363D7C4411E}"/>
              </a:ext>
            </a:extLst>
          </p:cNvPr>
          <p:cNvSpPr/>
          <p:nvPr userDrawn="1"/>
        </p:nvSpPr>
        <p:spPr>
          <a:xfrm>
            <a:off x="2688361" y="4013847"/>
            <a:ext cx="256482" cy="256482"/>
          </a:xfrm>
          <a:prstGeom prst="rect">
            <a:avLst/>
          </a:prstGeom>
          <a:solidFill>
            <a:srgbClr val="F39200"/>
          </a:solid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F28E6B4B-61BF-4B25-B3E3-A55BCBB79C87}"/>
              </a:ext>
            </a:extLst>
          </p:cNvPr>
          <p:cNvSpPr/>
          <p:nvPr userDrawn="1"/>
        </p:nvSpPr>
        <p:spPr>
          <a:xfrm>
            <a:off x="3204410" y="4013847"/>
            <a:ext cx="256482" cy="256482"/>
          </a:xfrm>
          <a:prstGeom prst="rect">
            <a:avLst/>
          </a:prstGeom>
          <a:no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innhold 7">
            <a:extLst>
              <a:ext uri="{FF2B5EF4-FFF2-40B4-BE49-F238E27FC236}">
                <a16:creationId xmlns:a16="http://schemas.microsoft.com/office/drawing/2014/main" id="{B44E0CE7-2EC3-4C97-A461-D50C4A361030}"/>
              </a:ext>
            </a:extLst>
          </p:cNvPr>
          <p:cNvSpPr>
            <a:spLocks noGrp="1"/>
          </p:cNvSpPr>
          <p:nvPr>
            <p:ph sz="half" idx="2"/>
          </p:nvPr>
        </p:nvSpPr>
        <p:spPr>
          <a:xfrm>
            <a:off x="6235261" y="1302026"/>
            <a:ext cx="5707565" cy="4951629"/>
          </a:xfrm>
        </p:spPr>
        <p:txBody>
          <a:bodyPr/>
          <a:lstStyle/>
          <a:p>
            <a:endParaRPr lang="nb-NO" dirty="0"/>
          </a:p>
        </p:txBody>
      </p:sp>
      <p:sp>
        <p:nvSpPr>
          <p:cNvPr id="12" name="Tittel 1">
            <a:extLst>
              <a:ext uri="{FF2B5EF4-FFF2-40B4-BE49-F238E27FC236}">
                <a16:creationId xmlns:a16="http://schemas.microsoft.com/office/drawing/2014/main" id="{71F4D9D2-D4B2-4CC6-8790-507C346D9504}"/>
              </a:ext>
            </a:extLst>
          </p:cNvPr>
          <p:cNvSpPr>
            <a:spLocks noGrp="1"/>
          </p:cNvSpPr>
          <p:nvPr>
            <p:ph type="title"/>
          </p:nvPr>
        </p:nvSpPr>
        <p:spPr>
          <a:xfrm>
            <a:off x="540832" y="2044837"/>
            <a:ext cx="4856113" cy="1325563"/>
          </a:xfrm>
        </p:spPr>
        <p:txBody>
          <a:bodyPr>
            <a:normAutofit/>
          </a:bodyPr>
          <a:lstStyle>
            <a:lvl1pPr algn="ctr">
              <a:defRPr sz="3600"/>
            </a:lvl1pPr>
          </a:lstStyle>
          <a:p>
            <a:r>
              <a:rPr lang="nb-NO" dirty="0"/>
              <a:t>Klikk for å redigere tittelstil</a:t>
            </a:r>
          </a:p>
        </p:txBody>
      </p:sp>
      <p:pic>
        <p:nvPicPr>
          <p:cNvPr id="11" name="Bilde 10" descr="Et bilde som inneholder tekst&#10;&#10;Beskrivelse som er generert med svært høy visshet">
            <a:extLst>
              <a:ext uri="{FF2B5EF4-FFF2-40B4-BE49-F238E27FC236}">
                <a16:creationId xmlns:a16="http://schemas.microsoft.com/office/drawing/2014/main" id="{63B35231-335F-4D18-ABD4-0A3DB911DD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1084" y="394062"/>
            <a:ext cx="1275207" cy="826219"/>
          </a:xfrm>
          <a:prstGeom prst="rect">
            <a:avLst/>
          </a:prstGeom>
        </p:spPr>
      </p:pic>
    </p:spTree>
    <p:extLst>
      <p:ext uri="{BB962C8B-B14F-4D97-AF65-F5344CB8AC3E}">
        <p14:creationId xmlns:p14="http://schemas.microsoft.com/office/powerpoint/2010/main" val="424534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omt">
    <p:spTree>
      <p:nvGrpSpPr>
        <p:cNvPr id="1" name=""/>
        <p:cNvGrpSpPr/>
        <p:nvPr/>
      </p:nvGrpSpPr>
      <p:grpSpPr>
        <a:xfrm>
          <a:off x="0" y="0"/>
          <a:ext cx="0" cy="0"/>
          <a:chOff x="0" y="0"/>
          <a:chExt cx="0" cy="0"/>
        </a:xfrm>
      </p:grpSpPr>
      <p:pic>
        <p:nvPicPr>
          <p:cNvPr id="17" name="Bilde 16" descr="Et bilde som inneholder person, bygning, utendørs&#10;&#10;Automatisk generert beskrivelse">
            <a:extLst>
              <a:ext uri="{FF2B5EF4-FFF2-40B4-BE49-F238E27FC236}">
                <a16:creationId xmlns:a16="http://schemas.microsoft.com/office/drawing/2014/main" id="{CD583D85-59C2-4CE5-8C37-BE30042F4F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30" r="4821"/>
          <a:stretch/>
        </p:blipFill>
        <p:spPr>
          <a:xfrm>
            <a:off x="0" y="0"/>
            <a:ext cx="6096000" cy="6858000"/>
          </a:xfrm>
          <a:prstGeom prst="rect">
            <a:avLst/>
          </a:prstGeom>
        </p:spPr>
      </p:pic>
      <p:sp>
        <p:nvSpPr>
          <p:cNvPr id="2" name="Plassholder for dato 1">
            <a:extLst>
              <a:ext uri="{FF2B5EF4-FFF2-40B4-BE49-F238E27FC236}">
                <a16:creationId xmlns:a16="http://schemas.microsoft.com/office/drawing/2014/main" id="{EF514FEE-217F-4EED-A2ED-E6FF5523A7E5}"/>
              </a:ext>
            </a:extLst>
          </p:cNvPr>
          <p:cNvSpPr>
            <a:spLocks noGrp="1"/>
          </p:cNvSpPr>
          <p:nvPr>
            <p:ph type="dt" sz="half" idx="10"/>
          </p:nvPr>
        </p:nvSpPr>
        <p:spPr/>
        <p:txBody>
          <a:bodyPr/>
          <a:lstStyle/>
          <a:p>
            <a:fld id="{2FD976F2-67AD-49E8-ABFD-A6A76E1E2C36}" type="datetime1">
              <a:rPr lang="nb-NO" smtClean="0"/>
              <a:t>04.02.2021</a:t>
            </a:fld>
            <a:endParaRPr lang="nb-NO"/>
          </a:p>
        </p:txBody>
      </p:sp>
      <p:sp>
        <p:nvSpPr>
          <p:cNvPr id="4" name="Plassholder for lysbildenummer 3">
            <a:extLst>
              <a:ext uri="{FF2B5EF4-FFF2-40B4-BE49-F238E27FC236}">
                <a16:creationId xmlns:a16="http://schemas.microsoft.com/office/drawing/2014/main" id="{A365621C-5DCB-49C1-915D-E0ED9751C9F4}"/>
              </a:ext>
            </a:extLst>
          </p:cNvPr>
          <p:cNvSpPr>
            <a:spLocks noGrp="1"/>
          </p:cNvSpPr>
          <p:nvPr>
            <p:ph type="sldNum" sz="quarter" idx="12"/>
          </p:nvPr>
        </p:nvSpPr>
        <p:spPr/>
        <p:txBody>
          <a:bodyPr/>
          <a:lstStyle/>
          <a:p>
            <a:fld id="{EA37D0EF-0888-4721-A69F-74C1D665EC40}" type="slidenum">
              <a:rPr lang="nb-NO" smtClean="0"/>
              <a:t>‹#›</a:t>
            </a:fld>
            <a:endParaRPr lang="nb-NO"/>
          </a:p>
        </p:txBody>
      </p:sp>
      <p:sp>
        <p:nvSpPr>
          <p:cNvPr id="10" name="Plassholder for innhold 7">
            <a:extLst>
              <a:ext uri="{FF2B5EF4-FFF2-40B4-BE49-F238E27FC236}">
                <a16:creationId xmlns:a16="http://schemas.microsoft.com/office/drawing/2014/main" id="{B44E0CE7-2EC3-4C97-A461-D50C4A361030}"/>
              </a:ext>
            </a:extLst>
          </p:cNvPr>
          <p:cNvSpPr>
            <a:spLocks noGrp="1"/>
          </p:cNvSpPr>
          <p:nvPr>
            <p:ph sz="half" idx="2"/>
          </p:nvPr>
        </p:nvSpPr>
        <p:spPr>
          <a:xfrm>
            <a:off x="6235261" y="1292087"/>
            <a:ext cx="5707565" cy="4961568"/>
          </a:xfrm>
        </p:spPr>
        <p:txBody>
          <a:bodyPr/>
          <a:lstStyle/>
          <a:p>
            <a:endParaRPr lang="nb-NO" dirty="0"/>
          </a:p>
        </p:txBody>
      </p:sp>
      <p:sp>
        <p:nvSpPr>
          <p:cNvPr id="16" name="Rektangel 15">
            <a:extLst>
              <a:ext uri="{FF2B5EF4-FFF2-40B4-BE49-F238E27FC236}">
                <a16:creationId xmlns:a16="http://schemas.microsoft.com/office/drawing/2014/main" id="{35E07E10-0DE9-4490-8847-46DED7E4F7CB}"/>
              </a:ext>
            </a:extLst>
          </p:cNvPr>
          <p:cNvSpPr/>
          <p:nvPr userDrawn="1"/>
        </p:nvSpPr>
        <p:spPr>
          <a:xfrm>
            <a:off x="0" y="0"/>
            <a:ext cx="6095999" cy="6857999"/>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ittel 1">
            <a:extLst>
              <a:ext uri="{FF2B5EF4-FFF2-40B4-BE49-F238E27FC236}">
                <a16:creationId xmlns:a16="http://schemas.microsoft.com/office/drawing/2014/main" id="{71F4D9D2-D4B2-4CC6-8790-507C346D9504}"/>
              </a:ext>
            </a:extLst>
          </p:cNvPr>
          <p:cNvSpPr>
            <a:spLocks noGrp="1"/>
          </p:cNvSpPr>
          <p:nvPr>
            <p:ph type="title"/>
          </p:nvPr>
        </p:nvSpPr>
        <p:spPr>
          <a:xfrm>
            <a:off x="540832" y="2044837"/>
            <a:ext cx="4856113" cy="1325563"/>
          </a:xfrm>
        </p:spPr>
        <p:txBody>
          <a:bodyPr>
            <a:normAutofit/>
          </a:bodyPr>
          <a:lstStyle>
            <a:lvl1pPr algn="ctr">
              <a:defRPr sz="3600"/>
            </a:lvl1pPr>
          </a:lstStyle>
          <a:p>
            <a:r>
              <a:rPr lang="nb-NO" dirty="0"/>
              <a:t>Klikk for å redigere tittelstil</a:t>
            </a:r>
          </a:p>
        </p:txBody>
      </p:sp>
      <p:pic>
        <p:nvPicPr>
          <p:cNvPr id="9" name="Bilde 8" descr="Et bilde som inneholder tekst&#10;&#10;Beskrivelse som er generert med svært høy visshet">
            <a:extLst>
              <a:ext uri="{FF2B5EF4-FFF2-40B4-BE49-F238E27FC236}">
                <a16:creationId xmlns:a16="http://schemas.microsoft.com/office/drawing/2014/main" id="{B39FEE7F-BF67-4110-BFEF-61B28CE70C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1084" y="394062"/>
            <a:ext cx="1275207" cy="826219"/>
          </a:xfrm>
          <a:prstGeom prst="rect">
            <a:avLst/>
          </a:prstGeom>
        </p:spPr>
      </p:pic>
    </p:spTree>
    <p:extLst>
      <p:ext uri="{BB962C8B-B14F-4D97-AF65-F5344CB8AC3E}">
        <p14:creationId xmlns:p14="http://schemas.microsoft.com/office/powerpoint/2010/main" val="2245517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omt">
    <p:spTree>
      <p:nvGrpSpPr>
        <p:cNvPr id="1" name=""/>
        <p:cNvGrpSpPr/>
        <p:nvPr/>
      </p:nvGrpSpPr>
      <p:grpSpPr>
        <a:xfrm>
          <a:off x="0" y="0"/>
          <a:ext cx="0" cy="0"/>
          <a:chOff x="0" y="0"/>
          <a:chExt cx="0" cy="0"/>
        </a:xfrm>
      </p:grpSpPr>
      <p:pic>
        <p:nvPicPr>
          <p:cNvPr id="15" name="Bilde 14" descr="Et bilde som inneholder person, innendørs, bygning, gulv&#10;&#10;Automatisk generert beskrivelse">
            <a:extLst>
              <a:ext uri="{FF2B5EF4-FFF2-40B4-BE49-F238E27FC236}">
                <a16:creationId xmlns:a16="http://schemas.microsoft.com/office/drawing/2014/main" id="{517BCB07-B4DF-46F1-BCF9-B5AA93A4DC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12" r="11270"/>
          <a:stretch/>
        </p:blipFill>
        <p:spPr>
          <a:xfrm>
            <a:off x="-1" y="-2"/>
            <a:ext cx="6095999" cy="6858000"/>
          </a:xfrm>
          <a:prstGeom prst="rect">
            <a:avLst/>
          </a:prstGeom>
        </p:spPr>
      </p:pic>
      <p:sp>
        <p:nvSpPr>
          <p:cNvPr id="14" name="Rektangel 13">
            <a:extLst>
              <a:ext uri="{FF2B5EF4-FFF2-40B4-BE49-F238E27FC236}">
                <a16:creationId xmlns:a16="http://schemas.microsoft.com/office/drawing/2014/main" id="{D5316BAC-6163-4126-A741-98C5A30E964F}"/>
              </a:ext>
            </a:extLst>
          </p:cNvPr>
          <p:cNvSpPr/>
          <p:nvPr userDrawn="1"/>
        </p:nvSpPr>
        <p:spPr>
          <a:xfrm>
            <a:off x="0" y="-2"/>
            <a:ext cx="6095999" cy="6858001"/>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Plassholder for lysbildenummer 3">
            <a:extLst>
              <a:ext uri="{FF2B5EF4-FFF2-40B4-BE49-F238E27FC236}">
                <a16:creationId xmlns:a16="http://schemas.microsoft.com/office/drawing/2014/main" id="{A365621C-5DCB-49C1-915D-E0ED9751C9F4}"/>
              </a:ext>
            </a:extLst>
          </p:cNvPr>
          <p:cNvSpPr>
            <a:spLocks noGrp="1"/>
          </p:cNvSpPr>
          <p:nvPr>
            <p:ph type="sldNum" sz="quarter" idx="12"/>
          </p:nvPr>
        </p:nvSpPr>
        <p:spPr/>
        <p:txBody>
          <a:bodyPr/>
          <a:lstStyle/>
          <a:p>
            <a:fld id="{EA37D0EF-0888-4721-A69F-74C1D665EC40}" type="slidenum">
              <a:rPr lang="nb-NO" smtClean="0"/>
              <a:t>‹#›</a:t>
            </a:fld>
            <a:endParaRPr lang="nb-NO"/>
          </a:p>
        </p:txBody>
      </p:sp>
      <p:pic>
        <p:nvPicPr>
          <p:cNvPr id="9" name="Bilde 8" descr="Et bilde som inneholder tekst&#10;&#10;Beskrivelse som er generert med svært høy visshet">
            <a:extLst>
              <a:ext uri="{FF2B5EF4-FFF2-40B4-BE49-F238E27FC236}">
                <a16:creationId xmlns:a16="http://schemas.microsoft.com/office/drawing/2014/main" id="{B39FEE7F-BF67-4110-BFEF-61B28CE70C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1084" y="394062"/>
            <a:ext cx="1275207" cy="826219"/>
          </a:xfrm>
          <a:prstGeom prst="rect">
            <a:avLst/>
          </a:prstGeom>
        </p:spPr>
      </p:pic>
      <p:pic>
        <p:nvPicPr>
          <p:cNvPr id="18" name="Bilde 17">
            <a:extLst>
              <a:ext uri="{FF2B5EF4-FFF2-40B4-BE49-F238E27FC236}">
                <a16:creationId xmlns:a16="http://schemas.microsoft.com/office/drawing/2014/main" id="{215AE92E-C093-4AC3-B61D-468E1523C6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8386" y="4583652"/>
            <a:ext cx="1259224" cy="1259224"/>
          </a:xfrm>
          <a:prstGeom prst="rect">
            <a:avLst/>
          </a:prstGeom>
        </p:spPr>
      </p:pic>
      <p:grpSp>
        <p:nvGrpSpPr>
          <p:cNvPr id="19" name="Gruppe 18">
            <a:extLst>
              <a:ext uri="{FF2B5EF4-FFF2-40B4-BE49-F238E27FC236}">
                <a16:creationId xmlns:a16="http://schemas.microsoft.com/office/drawing/2014/main" id="{9794D368-2D66-4152-9990-0CC96B32835D}"/>
              </a:ext>
            </a:extLst>
          </p:cNvPr>
          <p:cNvGrpSpPr/>
          <p:nvPr userDrawn="1"/>
        </p:nvGrpSpPr>
        <p:grpSpPr>
          <a:xfrm>
            <a:off x="1350366" y="3333034"/>
            <a:ext cx="3395264" cy="895728"/>
            <a:chOff x="1128610" y="3333034"/>
            <a:chExt cx="3395264" cy="895728"/>
          </a:xfrm>
        </p:grpSpPr>
        <p:sp>
          <p:nvSpPr>
            <p:cNvPr id="20" name="Rektangel 19">
              <a:extLst>
                <a:ext uri="{FF2B5EF4-FFF2-40B4-BE49-F238E27FC236}">
                  <a16:creationId xmlns:a16="http://schemas.microsoft.com/office/drawing/2014/main" id="{FBCF29FB-8B15-4FE6-9634-33C312FC5CFD}"/>
                </a:ext>
              </a:extLst>
            </p:cNvPr>
            <p:cNvSpPr/>
            <p:nvPr/>
          </p:nvSpPr>
          <p:spPr>
            <a:xfrm>
              <a:off x="1128610" y="3333034"/>
              <a:ext cx="33952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Informasjon</a:t>
              </a:r>
              <a:endParaRPr kumimoji="0" lang="nb-NO" sz="24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21" name="Rett linje 20">
              <a:extLst>
                <a:ext uri="{FF2B5EF4-FFF2-40B4-BE49-F238E27FC236}">
                  <a16:creationId xmlns:a16="http://schemas.microsoft.com/office/drawing/2014/main" id="{F6736CAD-07A8-4C13-83C7-A04224086821}"/>
                </a:ext>
              </a:extLst>
            </p:cNvPr>
            <p:cNvCxnSpPr>
              <a:cxnSpLocks/>
            </p:cNvCxnSpPr>
            <p:nvPr/>
          </p:nvCxnSpPr>
          <p:spPr>
            <a:xfrm>
              <a:off x="1255294" y="4228762"/>
              <a:ext cx="3148264" cy="0"/>
            </a:xfrm>
            <a:prstGeom prst="line">
              <a:avLst/>
            </a:prstGeom>
            <a:ln w="38100">
              <a:solidFill>
                <a:srgbClr val="F39200"/>
              </a:solidFill>
            </a:ln>
          </p:spPr>
          <p:style>
            <a:lnRef idx="1">
              <a:schemeClr val="accent1"/>
            </a:lnRef>
            <a:fillRef idx="0">
              <a:schemeClr val="accent1"/>
            </a:fillRef>
            <a:effectRef idx="0">
              <a:schemeClr val="accent1"/>
            </a:effectRef>
            <a:fontRef idx="minor">
              <a:schemeClr val="tx1"/>
            </a:fontRef>
          </p:style>
        </p:cxnSp>
      </p:grpSp>
      <p:sp>
        <p:nvSpPr>
          <p:cNvPr id="24" name="Plassholder for innhold 7">
            <a:extLst>
              <a:ext uri="{FF2B5EF4-FFF2-40B4-BE49-F238E27FC236}">
                <a16:creationId xmlns:a16="http://schemas.microsoft.com/office/drawing/2014/main" id="{F877987F-8C9B-4F31-89ED-14C3A456130A}"/>
              </a:ext>
            </a:extLst>
          </p:cNvPr>
          <p:cNvSpPr>
            <a:spLocks noGrp="1"/>
          </p:cNvSpPr>
          <p:nvPr>
            <p:ph sz="half" idx="2"/>
          </p:nvPr>
        </p:nvSpPr>
        <p:spPr>
          <a:xfrm>
            <a:off x="6235261" y="1292087"/>
            <a:ext cx="5707565" cy="4961568"/>
          </a:xfrm>
        </p:spPr>
        <p:txBody>
          <a:bodyPr/>
          <a:lstStyle/>
          <a:p>
            <a:endParaRPr lang="nb-NO" dirty="0"/>
          </a:p>
        </p:txBody>
      </p:sp>
    </p:spTree>
    <p:extLst>
      <p:ext uri="{BB962C8B-B14F-4D97-AF65-F5344CB8AC3E}">
        <p14:creationId xmlns:p14="http://schemas.microsoft.com/office/powerpoint/2010/main" val="1987921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omt">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BA7657D0-EDBF-4457-A02E-CC04499D2135}"/>
              </a:ext>
            </a:extLst>
          </p:cNvPr>
          <p:cNvSpPr/>
          <p:nvPr userDrawn="1"/>
        </p:nvSpPr>
        <p:spPr>
          <a:xfrm>
            <a:off x="0" y="0"/>
            <a:ext cx="6095999" cy="6857999"/>
          </a:xfrm>
          <a:prstGeom prst="rect">
            <a:avLst/>
          </a:prstGeom>
          <a:solidFill>
            <a:srgbClr val="0044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Plassholder for lysbildenummer 3">
            <a:extLst>
              <a:ext uri="{FF2B5EF4-FFF2-40B4-BE49-F238E27FC236}">
                <a16:creationId xmlns:a16="http://schemas.microsoft.com/office/drawing/2014/main" id="{A365621C-5DCB-49C1-915D-E0ED9751C9F4}"/>
              </a:ext>
            </a:extLst>
          </p:cNvPr>
          <p:cNvSpPr>
            <a:spLocks noGrp="1"/>
          </p:cNvSpPr>
          <p:nvPr>
            <p:ph type="sldNum" sz="quarter" idx="12"/>
          </p:nvPr>
        </p:nvSpPr>
        <p:spPr/>
        <p:txBody>
          <a:bodyPr/>
          <a:lstStyle/>
          <a:p>
            <a:fld id="{EA37D0EF-0888-4721-A69F-74C1D665EC40}" type="slidenum">
              <a:rPr lang="nb-NO" smtClean="0"/>
              <a:t>‹#›</a:t>
            </a:fld>
            <a:endParaRPr lang="nb-NO"/>
          </a:p>
        </p:txBody>
      </p:sp>
      <p:pic>
        <p:nvPicPr>
          <p:cNvPr id="9" name="Bilde 8" descr="Et bilde som inneholder tekst&#10;&#10;Beskrivelse som er generert med svært høy visshet">
            <a:extLst>
              <a:ext uri="{FF2B5EF4-FFF2-40B4-BE49-F238E27FC236}">
                <a16:creationId xmlns:a16="http://schemas.microsoft.com/office/drawing/2014/main" id="{B39FEE7F-BF67-4110-BFEF-61B28CE70C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1084" y="394062"/>
            <a:ext cx="1275207" cy="826219"/>
          </a:xfrm>
          <a:prstGeom prst="rect">
            <a:avLst/>
          </a:prstGeom>
        </p:spPr>
      </p:pic>
      <p:sp>
        <p:nvSpPr>
          <p:cNvPr id="24" name="Plassholder for innhold 7">
            <a:extLst>
              <a:ext uri="{FF2B5EF4-FFF2-40B4-BE49-F238E27FC236}">
                <a16:creationId xmlns:a16="http://schemas.microsoft.com/office/drawing/2014/main" id="{F877987F-8C9B-4F31-89ED-14C3A456130A}"/>
              </a:ext>
            </a:extLst>
          </p:cNvPr>
          <p:cNvSpPr>
            <a:spLocks noGrp="1"/>
          </p:cNvSpPr>
          <p:nvPr>
            <p:ph sz="half" idx="2"/>
          </p:nvPr>
        </p:nvSpPr>
        <p:spPr>
          <a:xfrm>
            <a:off x="6235261" y="1292087"/>
            <a:ext cx="5707565" cy="4961568"/>
          </a:xfrm>
        </p:spPr>
        <p:txBody>
          <a:bodyPr/>
          <a:lstStyle/>
          <a:p>
            <a:endParaRPr lang="nb-NO" dirty="0"/>
          </a:p>
        </p:txBody>
      </p:sp>
      <p:pic>
        <p:nvPicPr>
          <p:cNvPr id="13" name="Bilde 12">
            <a:extLst>
              <a:ext uri="{FF2B5EF4-FFF2-40B4-BE49-F238E27FC236}">
                <a16:creationId xmlns:a16="http://schemas.microsoft.com/office/drawing/2014/main" id="{54313DA6-EFFF-42EB-AB03-9BF5C9CA1A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482" y="0"/>
            <a:ext cx="6246456" cy="6283464"/>
          </a:xfrm>
          <a:prstGeom prst="rect">
            <a:avLst/>
          </a:prstGeom>
        </p:spPr>
      </p:pic>
      <p:pic>
        <p:nvPicPr>
          <p:cNvPr id="17" name="Bilde 16">
            <a:extLst>
              <a:ext uri="{FF2B5EF4-FFF2-40B4-BE49-F238E27FC236}">
                <a16:creationId xmlns:a16="http://schemas.microsoft.com/office/drawing/2014/main" id="{815F67FF-BF75-438D-BCA1-B4136B5F59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6089" y="4619082"/>
            <a:ext cx="1163817" cy="1163817"/>
          </a:xfrm>
          <a:prstGeom prst="rect">
            <a:avLst/>
          </a:prstGeom>
        </p:spPr>
      </p:pic>
      <p:grpSp>
        <p:nvGrpSpPr>
          <p:cNvPr id="22" name="Gruppe 21">
            <a:extLst>
              <a:ext uri="{FF2B5EF4-FFF2-40B4-BE49-F238E27FC236}">
                <a16:creationId xmlns:a16="http://schemas.microsoft.com/office/drawing/2014/main" id="{849E49E9-221C-4E60-9A2E-B5DF3CE3CDAB}"/>
              </a:ext>
            </a:extLst>
          </p:cNvPr>
          <p:cNvGrpSpPr/>
          <p:nvPr userDrawn="1"/>
        </p:nvGrpSpPr>
        <p:grpSpPr>
          <a:xfrm>
            <a:off x="1737992" y="3172532"/>
            <a:ext cx="3395264" cy="1479523"/>
            <a:chOff x="1128610" y="3333034"/>
            <a:chExt cx="3395264" cy="1479523"/>
          </a:xfrm>
        </p:grpSpPr>
        <p:sp>
          <p:nvSpPr>
            <p:cNvPr id="23" name="Rektangel 22">
              <a:extLst>
                <a:ext uri="{FF2B5EF4-FFF2-40B4-BE49-F238E27FC236}">
                  <a16:creationId xmlns:a16="http://schemas.microsoft.com/office/drawing/2014/main" id="{A84D9700-7269-409D-A68A-1889CC2E45CA}"/>
                </a:ext>
              </a:extLst>
            </p:cNvPr>
            <p:cNvSpPr/>
            <p:nvPr/>
          </p:nvSpPr>
          <p:spPr>
            <a:xfrm>
              <a:off x="1128610" y="3333034"/>
              <a:ext cx="339526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Lokal avdeling</a:t>
              </a:r>
              <a:endParaRPr kumimoji="0" lang="nb-NO" sz="24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25" name="Rett linje 24">
              <a:extLst>
                <a:ext uri="{FF2B5EF4-FFF2-40B4-BE49-F238E27FC236}">
                  <a16:creationId xmlns:a16="http://schemas.microsoft.com/office/drawing/2014/main" id="{7FD8D8F8-4195-47F6-9D14-83FB5A5F6E19}"/>
                </a:ext>
              </a:extLst>
            </p:cNvPr>
            <p:cNvCxnSpPr>
              <a:cxnSpLocks/>
            </p:cNvCxnSpPr>
            <p:nvPr/>
          </p:nvCxnSpPr>
          <p:spPr>
            <a:xfrm>
              <a:off x="1252110" y="4812557"/>
              <a:ext cx="3148264" cy="0"/>
            </a:xfrm>
            <a:prstGeom prst="line">
              <a:avLst/>
            </a:prstGeom>
            <a:ln w="38100">
              <a:solidFill>
                <a:srgbClr val="F392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966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A677B7-86A9-4624-8C36-3AD1292F255B}"/>
              </a:ext>
            </a:extLst>
          </p:cNvPr>
          <p:cNvSpPr>
            <a:spLocks noGrp="1"/>
          </p:cNvSpPr>
          <p:nvPr>
            <p:ph type="title"/>
          </p:nvPr>
        </p:nvSpPr>
        <p:spPr>
          <a:xfrm>
            <a:off x="382860" y="509025"/>
            <a:ext cx="9753599" cy="1237785"/>
          </a:xfrm>
        </p:spPr>
        <p:txBody>
          <a:bodyPr anchor="ctr"/>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ACF67DF4-7A88-4941-9E7D-5FFB6A2E07E2}"/>
              </a:ext>
            </a:extLst>
          </p:cNvPr>
          <p:cNvSpPr>
            <a:spLocks noGrp="1"/>
          </p:cNvSpPr>
          <p:nvPr>
            <p:ph idx="1"/>
          </p:nvPr>
        </p:nvSpPr>
        <p:spPr>
          <a:xfrm>
            <a:off x="5067300" y="1996067"/>
            <a:ext cx="6741840" cy="42409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a:extLst>
              <a:ext uri="{FF2B5EF4-FFF2-40B4-BE49-F238E27FC236}">
                <a16:creationId xmlns:a16="http://schemas.microsoft.com/office/drawing/2014/main" id="{112DDC07-3F7F-4EFE-BD17-01AA52FA00AF}"/>
              </a:ext>
            </a:extLst>
          </p:cNvPr>
          <p:cNvSpPr>
            <a:spLocks noGrp="1"/>
          </p:cNvSpPr>
          <p:nvPr>
            <p:ph type="body" sz="half" idx="2"/>
          </p:nvPr>
        </p:nvSpPr>
        <p:spPr>
          <a:xfrm>
            <a:off x="382860" y="1996068"/>
            <a:ext cx="4389165" cy="42409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5" name="Plassholder for dato 4">
            <a:extLst>
              <a:ext uri="{FF2B5EF4-FFF2-40B4-BE49-F238E27FC236}">
                <a16:creationId xmlns:a16="http://schemas.microsoft.com/office/drawing/2014/main" id="{A0F14DE7-64D5-4C43-A908-95B12D59C35A}"/>
              </a:ext>
            </a:extLst>
          </p:cNvPr>
          <p:cNvSpPr>
            <a:spLocks noGrp="1"/>
          </p:cNvSpPr>
          <p:nvPr>
            <p:ph type="dt" sz="half" idx="10"/>
          </p:nvPr>
        </p:nvSpPr>
        <p:spPr/>
        <p:txBody>
          <a:bodyPr/>
          <a:lstStyle/>
          <a:p>
            <a:fld id="{B884ECE2-B9A3-4561-82BF-9E5F1FE01774}" type="datetime1">
              <a:rPr lang="nb-NO" smtClean="0"/>
              <a:t>04.02.2021</a:t>
            </a:fld>
            <a:endParaRPr lang="nb-NO"/>
          </a:p>
        </p:txBody>
      </p:sp>
      <p:sp>
        <p:nvSpPr>
          <p:cNvPr id="6" name="Plassholder for bunntekst 5">
            <a:extLst>
              <a:ext uri="{FF2B5EF4-FFF2-40B4-BE49-F238E27FC236}">
                <a16:creationId xmlns:a16="http://schemas.microsoft.com/office/drawing/2014/main" id="{305495BB-E6EB-47E8-B224-FCF3E2CB29B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3935175-01EF-4D32-B4DD-BC247F224757}"/>
              </a:ext>
            </a:extLst>
          </p:cNvPr>
          <p:cNvSpPr>
            <a:spLocks noGrp="1"/>
          </p:cNvSpPr>
          <p:nvPr>
            <p:ph type="sldNum" sz="quarter" idx="12"/>
          </p:nvPr>
        </p:nvSpPr>
        <p:spPr/>
        <p:txBody>
          <a:bodyPr/>
          <a:lstStyle/>
          <a:p>
            <a:fld id="{EA37D0EF-0888-4721-A69F-74C1D665EC40}" type="slidenum">
              <a:rPr lang="nb-NO" smtClean="0"/>
              <a:t>‹#›</a:t>
            </a:fld>
            <a:endParaRPr lang="nb-NO"/>
          </a:p>
        </p:txBody>
      </p:sp>
    </p:spTree>
    <p:extLst>
      <p:ext uri="{BB962C8B-B14F-4D97-AF65-F5344CB8AC3E}">
        <p14:creationId xmlns:p14="http://schemas.microsoft.com/office/powerpoint/2010/main" val="179788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16C4C8-050D-4FE4-99E9-958BF8879C2C}"/>
              </a:ext>
            </a:extLst>
          </p:cNvPr>
          <p:cNvSpPr>
            <a:spLocks noGrp="1"/>
          </p:cNvSpPr>
          <p:nvPr>
            <p:ph type="title"/>
          </p:nvPr>
        </p:nvSpPr>
        <p:spPr>
          <a:xfrm>
            <a:off x="278780" y="245328"/>
            <a:ext cx="9958040" cy="1324712"/>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DCA6F3F-4206-4831-8463-AC636C0DBFB8}"/>
              </a:ext>
            </a:extLst>
          </p:cNvPr>
          <p:cNvSpPr>
            <a:spLocks noGrp="1"/>
          </p:cNvSpPr>
          <p:nvPr>
            <p:ph type="pic" idx="1"/>
          </p:nvPr>
        </p:nvSpPr>
        <p:spPr>
          <a:xfrm>
            <a:off x="5183188" y="2049460"/>
            <a:ext cx="6625952" cy="38115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B7A7DFF5-8F90-4BF7-A58B-BA0F806F1EA9}"/>
              </a:ext>
            </a:extLst>
          </p:cNvPr>
          <p:cNvSpPr>
            <a:spLocks noGrp="1"/>
          </p:cNvSpPr>
          <p:nvPr>
            <p:ph type="body" sz="half" idx="2"/>
          </p:nvPr>
        </p:nvSpPr>
        <p:spPr>
          <a:xfrm>
            <a:off x="278780" y="2057400"/>
            <a:ext cx="44932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1FE595B-3E32-4727-A676-7D09E6F0D326}"/>
              </a:ext>
            </a:extLst>
          </p:cNvPr>
          <p:cNvSpPr>
            <a:spLocks noGrp="1"/>
          </p:cNvSpPr>
          <p:nvPr>
            <p:ph type="dt" sz="half" idx="10"/>
          </p:nvPr>
        </p:nvSpPr>
        <p:spPr/>
        <p:txBody>
          <a:bodyPr/>
          <a:lstStyle/>
          <a:p>
            <a:fld id="{9AD50FA4-259F-4C72-A269-22A374D7C77C}" type="datetime1">
              <a:rPr lang="nb-NO" smtClean="0"/>
              <a:t>04.02.2021</a:t>
            </a:fld>
            <a:endParaRPr lang="nb-NO"/>
          </a:p>
        </p:txBody>
      </p:sp>
      <p:sp>
        <p:nvSpPr>
          <p:cNvPr id="6" name="Plassholder for bunntekst 5">
            <a:extLst>
              <a:ext uri="{FF2B5EF4-FFF2-40B4-BE49-F238E27FC236}">
                <a16:creationId xmlns:a16="http://schemas.microsoft.com/office/drawing/2014/main" id="{888D20F6-B3B4-4795-A10D-2ECDD05BF5E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D0CF325-B20B-49C3-AC86-047753CB11B0}"/>
              </a:ext>
            </a:extLst>
          </p:cNvPr>
          <p:cNvSpPr>
            <a:spLocks noGrp="1"/>
          </p:cNvSpPr>
          <p:nvPr>
            <p:ph type="sldNum" sz="quarter" idx="12"/>
          </p:nvPr>
        </p:nvSpPr>
        <p:spPr/>
        <p:txBody>
          <a:bodyPr/>
          <a:lstStyle/>
          <a:p>
            <a:fld id="{EA37D0EF-0888-4721-A69F-74C1D665EC40}" type="slidenum">
              <a:rPr lang="nb-NO" smtClean="0"/>
              <a:t>‹#›</a:t>
            </a:fld>
            <a:endParaRPr lang="nb-NO"/>
          </a:p>
        </p:txBody>
      </p:sp>
    </p:spTree>
    <p:extLst>
      <p:ext uri="{BB962C8B-B14F-4D97-AF65-F5344CB8AC3E}">
        <p14:creationId xmlns:p14="http://schemas.microsoft.com/office/powerpoint/2010/main" val="270631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7D7B25-B2C8-4B74-A0A1-6905D9A5147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D5ECA83-8C4D-4879-82E1-FBDDE78FBE67}"/>
              </a:ext>
            </a:extLst>
          </p:cNvPr>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F068B6C-8AFD-49C4-8207-7A1A04040954}"/>
              </a:ext>
            </a:extLst>
          </p:cNvPr>
          <p:cNvSpPr>
            <a:spLocks noGrp="1"/>
          </p:cNvSpPr>
          <p:nvPr>
            <p:ph type="dt" sz="half" idx="10"/>
          </p:nvPr>
        </p:nvSpPr>
        <p:spPr/>
        <p:txBody>
          <a:bodyPr/>
          <a:lstStyle/>
          <a:p>
            <a:fld id="{94CC8D28-B691-47CB-B55F-1B4FA7B42C13}" type="datetime1">
              <a:rPr lang="nb-NO" smtClean="0"/>
              <a:t>04.02.2021</a:t>
            </a:fld>
            <a:endParaRPr lang="nb-NO"/>
          </a:p>
        </p:txBody>
      </p:sp>
      <p:sp>
        <p:nvSpPr>
          <p:cNvPr id="5" name="Plassholder for bunntekst 4">
            <a:extLst>
              <a:ext uri="{FF2B5EF4-FFF2-40B4-BE49-F238E27FC236}">
                <a16:creationId xmlns:a16="http://schemas.microsoft.com/office/drawing/2014/main" id="{CBF1CD04-F972-4A68-8263-437CE7021E3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B4E74B-9D95-497E-92AC-9376B1F06DBD}"/>
              </a:ext>
            </a:extLst>
          </p:cNvPr>
          <p:cNvSpPr>
            <a:spLocks noGrp="1"/>
          </p:cNvSpPr>
          <p:nvPr>
            <p:ph type="sldNum" sz="quarter" idx="12"/>
          </p:nvPr>
        </p:nvSpPr>
        <p:spPr/>
        <p:txBody>
          <a:bodyPr/>
          <a:lstStyle/>
          <a:p>
            <a:fld id="{EA37D0EF-0888-4721-A69F-74C1D665EC40}" type="slidenum">
              <a:rPr lang="nb-NO" smtClean="0"/>
              <a:t>‹#›</a:t>
            </a:fld>
            <a:endParaRPr lang="nb-NO"/>
          </a:p>
        </p:txBody>
      </p:sp>
    </p:spTree>
    <p:extLst>
      <p:ext uri="{BB962C8B-B14F-4D97-AF65-F5344CB8AC3E}">
        <p14:creationId xmlns:p14="http://schemas.microsoft.com/office/powerpoint/2010/main" val="130922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D40A13-738C-42DB-91C1-4F61BD665D6E}"/>
              </a:ext>
            </a:extLst>
          </p:cNvPr>
          <p:cNvSpPr>
            <a:spLocks noGrp="1"/>
          </p:cNvSpPr>
          <p:nvPr>
            <p:ph type="title"/>
          </p:nvPr>
        </p:nvSpPr>
        <p:spPr>
          <a:xfrm>
            <a:off x="831850" y="1918010"/>
            <a:ext cx="10515600" cy="2644465"/>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CA972E2-13BD-4572-ADB7-74A6931E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142E4CD-D57F-48CE-93CE-6B7859A43574}"/>
              </a:ext>
            </a:extLst>
          </p:cNvPr>
          <p:cNvSpPr>
            <a:spLocks noGrp="1"/>
          </p:cNvSpPr>
          <p:nvPr>
            <p:ph type="dt" sz="half" idx="10"/>
          </p:nvPr>
        </p:nvSpPr>
        <p:spPr/>
        <p:txBody>
          <a:bodyPr/>
          <a:lstStyle/>
          <a:p>
            <a:fld id="{309C9D74-4AF7-47FD-91BE-10CF120CF981}" type="datetime1">
              <a:rPr lang="nb-NO" smtClean="0"/>
              <a:t>04.02.2021</a:t>
            </a:fld>
            <a:endParaRPr lang="nb-NO"/>
          </a:p>
        </p:txBody>
      </p:sp>
      <p:sp>
        <p:nvSpPr>
          <p:cNvPr id="5" name="Plassholder for bunntekst 4">
            <a:extLst>
              <a:ext uri="{FF2B5EF4-FFF2-40B4-BE49-F238E27FC236}">
                <a16:creationId xmlns:a16="http://schemas.microsoft.com/office/drawing/2014/main" id="{6EE8996B-63DB-44EF-B501-FB57D0577FF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7741CD9-0BA5-42D1-9B9C-ACD2660D0D31}"/>
              </a:ext>
            </a:extLst>
          </p:cNvPr>
          <p:cNvSpPr>
            <a:spLocks noGrp="1"/>
          </p:cNvSpPr>
          <p:nvPr>
            <p:ph type="sldNum" sz="quarter" idx="12"/>
          </p:nvPr>
        </p:nvSpPr>
        <p:spPr/>
        <p:txBody>
          <a:bodyPr/>
          <a:lstStyle/>
          <a:p>
            <a:fld id="{EA37D0EF-0888-4721-A69F-74C1D665EC40}" type="slidenum">
              <a:rPr lang="nb-NO" smtClean="0"/>
              <a:t>‹#›</a:t>
            </a:fld>
            <a:endParaRPr lang="nb-NO"/>
          </a:p>
        </p:txBody>
      </p:sp>
    </p:spTree>
    <p:extLst>
      <p:ext uri="{BB962C8B-B14F-4D97-AF65-F5344CB8AC3E}">
        <p14:creationId xmlns:p14="http://schemas.microsoft.com/office/powerpoint/2010/main" val="82208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8E7E5C-C4F8-4E13-9010-9243E47ECB6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F14C8B6-7F21-46E7-9810-D25227749949}"/>
              </a:ext>
            </a:extLst>
          </p:cNvPr>
          <p:cNvSpPr>
            <a:spLocks noGrp="1"/>
          </p:cNvSpPr>
          <p:nvPr>
            <p:ph sz="half" idx="1"/>
          </p:nvPr>
        </p:nvSpPr>
        <p:spPr>
          <a:xfrm>
            <a:off x="312235" y="1996067"/>
            <a:ext cx="5707565" cy="418089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ACF49987-4C0B-48E2-937A-1634C3CF89B6}"/>
              </a:ext>
            </a:extLst>
          </p:cNvPr>
          <p:cNvSpPr>
            <a:spLocks noGrp="1"/>
          </p:cNvSpPr>
          <p:nvPr>
            <p:ph sz="half" idx="2"/>
          </p:nvPr>
        </p:nvSpPr>
        <p:spPr>
          <a:xfrm>
            <a:off x="6172199" y="1996067"/>
            <a:ext cx="5707565" cy="418089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9FA1FF6A-1DE6-4DB4-8A78-70CE42EE2BFB}"/>
              </a:ext>
            </a:extLst>
          </p:cNvPr>
          <p:cNvSpPr>
            <a:spLocks noGrp="1"/>
          </p:cNvSpPr>
          <p:nvPr>
            <p:ph type="dt" sz="half" idx="10"/>
          </p:nvPr>
        </p:nvSpPr>
        <p:spPr/>
        <p:txBody>
          <a:bodyPr/>
          <a:lstStyle/>
          <a:p>
            <a:fld id="{C17CF39B-5DD9-430C-ADB7-F2C30F343359}" type="datetime1">
              <a:rPr lang="nb-NO" smtClean="0"/>
              <a:t>04.02.2021</a:t>
            </a:fld>
            <a:endParaRPr lang="nb-NO"/>
          </a:p>
        </p:txBody>
      </p:sp>
      <p:sp>
        <p:nvSpPr>
          <p:cNvPr id="6" name="Plassholder for bunntekst 5">
            <a:extLst>
              <a:ext uri="{FF2B5EF4-FFF2-40B4-BE49-F238E27FC236}">
                <a16:creationId xmlns:a16="http://schemas.microsoft.com/office/drawing/2014/main" id="{1AC7DFB0-015C-43A4-8E83-030F1AC3C33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AA873C1-CE92-4246-B0A6-E334C450CFF7}"/>
              </a:ext>
            </a:extLst>
          </p:cNvPr>
          <p:cNvSpPr>
            <a:spLocks noGrp="1"/>
          </p:cNvSpPr>
          <p:nvPr>
            <p:ph type="sldNum" sz="quarter" idx="12"/>
          </p:nvPr>
        </p:nvSpPr>
        <p:spPr/>
        <p:txBody>
          <a:bodyPr/>
          <a:lstStyle/>
          <a:p>
            <a:fld id="{EA37D0EF-0888-4721-A69F-74C1D665EC40}" type="slidenum">
              <a:rPr lang="nb-NO" smtClean="0"/>
              <a:t>‹#›</a:t>
            </a:fld>
            <a:endParaRPr lang="nb-NO"/>
          </a:p>
        </p:txBody>
      </p:sp>
    </p:spTree>
    <p:extLst>
      <p:ext uri="{BB962C8B-B14F-4D97-AF65-F5344CB8AC3E}">
        <p14:creationId xmlns:p14="http://schemas.microsoft.com/office/powerpoint/2010/main" val="56008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1D665B-FE4E-482E-A1E1-202C163B919A}"/>
              </a:ext>
            </a:extLst>
          </p:cNvPr>
          <p:cNvSpPr>
            <a:spLocks noGrp="1"/>
          </p:cNvSpPr>
          <p:nvPr>
            <p:ph type="title"/>
          </p:nvPr>
        </p:nvSpPr>
        <p:spPr>
          <a:xfrm>
            <a:off x="345689" y="365125"/>
            <a:ext cx="9879980" cy="1325563"/>
          </a:xfrm>
        </p:spPr>
        <p:txBody>
          <a:bodyPr/>
          <a:lstStyle/>
          <a:p>
            <a:r>
              <a:rPr lang="nb-NO" dirty="0"/>
              <a:t>Klikk for å redigere tittelstil</a:t>
            </a:r>
          </a:p>
        </p:txBody>
      </p:sp>
      <p:sp>
        <p:nvSpPr>
          <p:cNvPr id="3" name="Plassholder for tekst 2">
            <a:extLst>
              <a:ext uri="{FF2B5EF4-FFF2-40B4-BE49-F238E27FC236}">
                <a16:creationId xmlns:a16="http://schemas.microsoft.com/office/drawing/2014/main" id="{F1902D1F-52FE-4918-B7DA-01D2AF3D8C73}"/>
              </a:ext>
            </a:extLst>
          </p:cNvPr>
          <p:cNvSpPr>
            <a:spLocks noGrp="1"/>
          </p:cNvSpPr>
          <p:nvPr>
            <p:ph type="body" idx="1"/>
          </p:nvPr>
        </p:nvSpPr>
        <p:spPr>
          <a:xfrm>
            <a:off x="345690" y="1857375"/>
            <a:ext cx="5651886" cy="729708"/>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a:extLst>
              <a:ext uri="{FF2B5EF4-FFF2-40B4-BE49-F238E27FC236}">
                <a16:creationId xmlns:a16="http://schemas.microsoft.com/office/drawing/2014/main" id="{9FE42968-97A4-48B9-BF30-5FAF08AF73D2}"/>
              </a:ext>
            </a:extLst>
          </p:cNvPr>
          <p:cNvSpPr>
            <a:spLocks noGrp="1"/>
          </p:cNvSpPr>
          <p:nvPr>
            <p:ph sz="half" idx="2"/>
          </p:nvPr>
        </p:nvSpPr>
        <p:spPr>
          <a:xfrm>
            <a:off x="345690" y="2671761"/>
            <a:ext cx="5651886" cy="351790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a:extLst>
              <a:ext uri="{FF2B5EF4-FFF2-40B4-BE49-F238E27FC236}">
                <a16:creationId xmlns:a16="http://schemas.microsoft.com/office/drawing/2014/main" id="{A55EB30A-5D05-4003-A3AA-5AB42CAC5B00}"/>
              </a:ext>
            </a:extLst>
          </p:cNvPr>
          <p:cNvSpPr>
            <a:spLocks noGrp="1"/>
          </p:cNvSpPr>
          <p:nvPr>
            <p:ph type="body" sz="quarter" idx="3"/>
          </p:nvPr>
        </p:nvSpPr>
        <p:spPr>
          <a:xfrm>
            <a:off x="6172200" y="1857375"/>
            <a:ext cx="5651884" cy="729708"/>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6" name="Plassholder for innhold 5">
            <a:extLst>
              <a:ext uri="{FF2B5EF4-FFF2-40B4-BE49-F238E27FC236}">
                <a16:creationId xmlns:a16="http://schemas.microsoft.com/office/drawing/2014/main" id="{2B98BA46-CE3B-4200-8546-25F04BC6A29D}"/>
              </a:ext>
            </a:extLst>
          </p:cNvPr>
          <p:cNvSpPr>
            <a:spLocks noGrp="1"/>
          </p:cNvSpPr>
          <p:nvPr>
            <p:ph sz="quarter" idx="4"/>
          </p:nvPr>
        </p:nvSpPr>
        <p:spPr>
          <a:xfrm>
            <a:off x="6172199" y="2671761"/>
            <a:ext cx="5651885" cy="35179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dato 6">
            <a:extLst>
              <a:ext uri="{FF2B5EF4-FFF2-40B4-BE49-F238E27FC236}">
                <a16:creationId xmlns:a16="http://schemas.microsoft.com/office/drawing/2014/main" id="{97B41F27-DB7B-418E-B0CC-0E2FB5B0D289}"/>
              </a:ext>
            </a:extLst>
          </p:cNvPr>
          <p:cNvSpPr>
            <a:spLocks noGrp="1"/>
          </p:cNvSpPr>
          <p:nvPr>
            <p:ph type="dt" sz="half" idx="10"/>
          </p:nvPr>
        </p:nvSpPr>
        <p:spPr/>
        <p:txBody>
          <a:bodyPr/>
          <a:lstStyle/>
          <a:p>
            <a:fld id="{0F48A7A8-7A5F-482D-88B0-EB9FCFA69870}" type="datetime1">
              <a:rPr lang="nb-NO" smtClean="0"/>
              <a:t>04.02.2021</a:t>
            </a:fld>
            <a:endParaRPr lang="nb-NO"/>
          </a:p>
        </p:txBody>
      </p:sp>
      <p:sp>
        <p:nvSpPr>
          <p:cNvPr id="8" name="Plassholder for bunntekst 7">
            <a:extLst>
              <a:ext uri="{FF2B5EF4-FFF2-40B4-BE49-F238E27FC236}">
                <a16:creationId xmlns:a16="http://schemas.microsoft.com/office/drawing/2014/main" id="{E1B22F86-6A8D-41ED-9A0C-0B6868958ED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1C87290-B0EA-48DC-9F2C-2625BDE0BB3C}"/>
              </a:ext>
            </a:extLst>
          </p:cNvPr>
          <p:cNvSpPr>
            <a:spLocks noGrp="1"/>
          </p:cNvSpPr>
          <p:nvPr>
            <p:ph type="sldNum" sz="quarter" idx="12"/>
          </p:nvPr>
        </p:nvSpPr>
        <p:spPr/>
        <p:txBody>
          <a:bodyPr/>
          <a:lstStyle/>
          <a:p>
            <a:fld id="{EA37D0EF-0888-4721-A69F-74C1D665EC40}" type="slidenum">
              <a:rPr lang="nb-NO" smtClean="0"/>
              <a:t>‹#›</a:t>
            </a:fld>
            <a:endParaRPr lang="nb-NO"/>
          </a:p>
        </p:txBody>
      </p:sp>
    </p:spTree>
    <p:extLst>
      <p:ext uri="{BB962C8B-B14F-4D97-AF65-F5344CB8AC3E}">
        <p14:creationId xmlns:p14="http://schemas.microsoft.com/office/powerpoint/2010/main" val="427477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tel og innho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F068B6C-8AFD-49C4-8207-7A1A04040954}"/>
              </a:ext>
            </a:extLst>
          </p:cNvPr>
          <p:cNvSpPr>
            <a:spLocks noGrp="1"/>
          </p:cNvSpPr>
          <p:nvPr>
            <p:ph type="dt" sz="half" idx="10"/>
          </p:nvPr>
        </p:nvSpPr>
        <p:spPr/>
        <p:txBody>
          <a:bodyPr/>
          <a:lstStyle/>
          <a:p>
            <a:fld id="{94CC8D28-B691-47CB-B55F-1B4FA7B42C13}" type="datetime1">
              <a:rPr lang="nb-NO" smtClean="0"/>
              <a:t>04.02.2021</a:t>
            </a:fld>
            <a:endParaRPr lang="nb-NO"/>
          </a:p>
        </p:txBody>
      </p:sp>
      <p:sp>
        <p:nvSpPr>
          <p:cNvPr id="5" name="Plassholder for bunntekst 4">
            <a:extLst>
              <a:ext uri="{FF2B5EF4-FFF2-40B4-BE49-F238E27FC236}">
                <a16:creationId xmlns:a16="http://schemas.microsoft.com/office/drawing/2014/main" id="{CBF1CD04-F972-4A68-8263-437CE7021E3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B4E74B-9D95-497E-92AC-9376B1F06DBD}"/>
              </a:ext>
            </a:extLst>
          </p:cNvPr>
          <p:cNvSpPr>
            <a:spLocks noGrp="1"/>
          </p:cNvSpPr>
          <p:nvPr>
            <p:ph type="sldNum" sz="quarter" idx="12"/>
          </p:nvPr>
        </p:nvSpPr>
        <p:spPr/>
        <p:txBody>
          <a:bodyPr/>
          <a:lstStyle/>
          <a:p>
            <a:fld id="{EA37D0EF-0888-4721-A69F-74C1D665EC40}" type="slidenum">
              <a:rPr lang="nb-NO" smtClean="0"/>
              <a:t>‹#›</a:t>
            </a:fld>
            <a:endParaRPr lang="nb-NO"/>
          </a:p>
        </p:txBody>
      </p:sp>
      <p:sp>
        <p:nvSpPr>
          <p:cNvPr id="7" name="Rektangel 6">
            <a:extLst>
              <a:ext uri="{FF2B5EF4-FFF2-40B4-BE49-F238E27FC236}">
                <a16:creationId xmlns:a16="http://schemas.microsoft.com/office/drawing/2014/main" id="{55D77A66-D723-456A-8A87-A3E9036C836C}"/>
              </a:ext>
            </a:extLst>
          </p:cNvPr>
          <p:cNvSpPr/>
          <p:nvPr userDrawn="1"/>
        </p:nvSpPr>
        <p:spPr>
          <a:xfrm>
            <a:off x="10252090" y="1"/>
            <a:ext cx="1939910" cy="6858000"/>
          </a:xfrm>
          <a:prstGeom prst="rect">
            <a:avLst/>
          </a:prstGeom>
          <a:solidFill>
            <a:srgbClr val="00446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81373FCC-5E82-4C1E-BB08-C0CDB7116C68}"/>
              </a:ext>
            </a:extLst>
          </p:cNvPr>
          <p:cNvSpPr/>
          <p:nvPr userDrawn="1"/>
        </p:nvSpPr>
        <p:spPr>
          <a:xfrm>
            <a:off x="10261968" y="2749993"/>
            <a:ext cx="1930032" cy="4108006"/>
          </a:xfrm>
          <a:prstGeom prst="rect">
            <a:avLst/>
          </a:prstGeom>
          <a:gradFill>
            <a:gsLst>
              <a:gs pos="0">
                <a:srgbClr val="00456E">
                  <a:alpha val="0"/>
                </a:srgbClr>
              </a:gs>
              <a:gs pos="100000">
                <a:srgbClr val="00456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e 8">
            <a:extLst>
              <a:ext uri="{FF2B5EF4-FFF2-40B4-BE49-F238E27FC236}">
                <a16:creationId xmlns:a16="http://schemas.microsoft.com/office/drawing/2014/main" id="{C71FF91F-993D-472B-9069-99E0BA4E91CE}"/>
              </a:ext>
            </a:extLst>
          </p:cNvPr>
          <p:cNvPicPr>
            <a:picLocks noChangeAspect="1"/>
          </p:cNvPicPr>
          <p:nvPr userDrawn="1"/>
        </p:nvPicPr>
        <p:blipFill>
          <a:blip r:embed="rId2"/>
          <a:stretch>
            <a:fillRect/>
          </a:stretch>
        </p:blipFill>
        <p:spPr>
          <a:xfrm>
            <a:off x="10391084" y="394062"/>
            <a:ext cx="1275207" cy="843112"/>
          </a:xfrm>
          <a:prstGeom prst="rect">
            <a:avLst/>
          </a:prstGeom>
        </p:spPr>
      </p:pic>
      <p:sp>
        <p:nvSpPr>
          <p:cNvPr id="44" name="TekstSylinder 43">
            <a:extLst>
              <a:ext uri="{FF2B5EF4-FFF2-40B4-BE49-F238E27FC236}">
                <a16:creationId xmlns:a16="http://schemas.microsoft.com/office/drawing/2014/main" id="{38A1E939-F2BC-4CFA-8993-CCEEFF053F00}"/>
              </a:ext>
            </a:extLst>
          </p:cNvPr>
          <p:cNvSpPr txBox="1"/>
          <p:nvPr userDrawn="1"/>
        </p:nvSpPr>
        <p:spPr>
          <a:xfrm>
            <a:off x="311651" y="3533318"/>
            <a:ext cx="1115568" cy="430887"/>
          </a:xfrm>
          <a:prstGeom prst="rect">
            <a:avLst/>
          </a:prstGeom>
          <a:noFill/>
        </p:spPr>
        <p:txBody>
          <a:bodyPr wrap="square" rtlCol="0">
            <a:spAutoFit/>
          </a:bodyPr>
          <a:lstStyle/>
          <a:p>
            <a:r>
              <a:rPr lang="nb-NO" sz="1100" dirty="0">
                <a:latin typeface="Arial" panose="020B0604020202020204" pitchFamily="34" charset="0"/>
                <a:cs typeface="Arial" panose="020B0604020202020204" pitchFamily="34" charset="0"/>
              </a:rPr>
              <a:t>Jørgen Evensen</a:t>
            </a:r>
          </a:p>
        </p:txBody>
      </p:sp>
      <p:sp>
        <p:nvSpPr>
          <p:cNvPr id="45" name="TekstSylinder 44">
            <a:extLst>
              <a:ext uri="{FF2B5EF4-FFF2-40B4-BE49-F238E27FC236}">
                <a16:creationId xmlns:a16="http://schemas.microsoft.com/office/drawing/2014/main" id="{5F89E52D-3D51-479D-9738-DA197AE2174E}"/>
              </a:ext>
            </a:extLst>
          </p:cNvPr>
          <p:cNvSpPr txBox="1"/>
          <p:nvPr userDrawn="1"/>
        </p:nvSpPr>
        <p:spPr>
          <a:xfrm>
            <a:off x="3779814" y="3550828"/>
            <a:ext cx="1115568"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Eskil Røsand </a:t>
            </a:r>
          </a:p>
        </p:txBody>
      </p:sp>
      <p:sp>
        <p:nvSpPr>
          <p:cNvPr id="46" name="TekstSylinder 45">
            <a:extLst>
              <a:ext uri="{FF2B5EF4-FFF2-40B4-BE49-F238E27FC236}">
                <a16:creationId xmlns:a16="http://schemas.microsoft.com/office/drawing/2014/main" id="{0542CD95-A439-43A8-9FCE-21406841C08B}"/>
              </a:ext>
            </a:extLst>
          </p:cNvPr>
          <p:cNvSpPr txBox="1"/>
          <p:nvPr userDrawn="1"/>
        </p:nvSpPr>
        <p:spPr>
          <a:xfrm>
            <a:off x="1573780" y="3524028"/>
            <a:ext cx="943905"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Eirik Andre Gjelsvik </a:t>
            </a:r>
          </a:p>
        </p:txBody>
      </p:sp>
      <p:sp>
        <p:nvSpPr>
          <p:cNvPr id="47" name="TekstSylinder 46">
            <a:extLst>
              <a:ext uri="{FF2B5EF4-FFF2-40B4-BE49-F238E27FC236}">
                <a16:creationId xmlns:a16="http://schemas.microsoft.com/office/drawing/2014/main" id="{3CF2ADA4-D007-4E5A-A306-2E07A6A857D2}"/>
              </a:ext>
            </a:extLst>
          </p:cNvPr>
          <p:cNvSpPr txBox="1"/>
          <p:nvPr userDrawn="1"/>
        </p:nvSpPr>
        <p:spPr>
          <a:xfrm>
            <a:off x="6026049" y="3571490"/>
            <a:ext cx="1115568"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Torgeir Wiig</a:t>
            </a:r>
          </a:p>
        </p:txBody>
      </p:sp>
      <p:sp>
        <p:nvSpPr>
          <p:cNvPr id="48" name="TekstSylinder 47">
            <a:extLst>
              <a:ext uri="{FF2B5EF4-FFF2-40B4-BE49-F238E27FC236}">
                <a16:creationId xmlns:a16="http://schemas.microsoft.com/office/drawing/2014/main" id="{E961A3AB-D0FA-4D56-B4D3-DEA3C4CA79C1}"/>
              </a:ext>
            </a:extLst>
          </p:cNvPr>
          <p:cNvSpPr txBox="1"/>
          <p:nvPr userDrawn="1"/>
        </p:nvSpPr>
        <p:spPr>
          <a:xfrm>
            <a:off x="6583833" y="5714330"/>
            <a:ext cx="1378454"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John Ivar Mejlænder-Larsen</a:t>
            </a:r>
          </a:p>
        </p:txBody>
      </p:sp>
      <p:sp>
        <p:nvSpPr>
          <p:cNvPr id="49" name="TekstSylinder 48">
            <a:extLst>
              <a:ext uri="{FF2B5EF4-FFF2-40B4-BE49-F238E27FC236}">
                <a16:creationId xmlns:a16="http://schemas.microsoft.com/office/drawing/2014/main" id="{017C6322-6180-4879-A314-6CF79F7978CE}"/>
              </a:ext>
            </a:extLst>
          </p:cNvPr>
          <p:cNvSpPr txBox="1"/>
          <p:nvPr userDrawn="1"/>
        </p:nvSpPr>
        <p:spPr>
          <a:xfrm>
            <a:off x="8131276" y="3554064"/>
            <a:ext cx="1115568"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     Jon Syrtveit</a:t>
            </a:r>
          </a:p>
        </p:txBody>
      </p:sp>
      <p:sp>
        <p:nvSpPr>
          <p:cNvPr id="50" name="TekstSylinder 49">
            <a:extLst>
              <a:ext uri="{FF2B5EF4-FFF2-40B4-BE49-F238E27FC236}">
                <a16:creationId xmlns:a16="http://schemas.microsoft.com/office/drawing/2014/main" id="{F367A12A-630D-474C-B941-1E8FEFE487A8}"/>
              </a:ext>
            </a:extLst>
          </p:cNvPr>
          <p:cNvSpPr txBox="1"/>
          <p:nvPr userDrawn="1"/>
        </p:nvSpPr>
        <p:spPr>
          <a:xfrm>
            <a:off x="176450" y="5658951"/>
            <a:ext cx="1311865"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Hans Kristian Aasland</a:t>
            </a:r>
          </a:p>
        </p:txBody>
      </p:sp>
      <p:sp>
        <p:nvSpPr>
          <p:cNvPr id="51" name="TekstSylinder 50">
            <a:extLst>
              <a:ext uri="{FF2B5EF4-FFF2-40B4-BE49-F238E27FC236}">
                <a16:creationId xmlns:a16="http://schemas.microsoft.com/office/drawing/2014/main" id="{C53A088A-2FE1-4166-AFEE-ED11613A1D69}"/>
              </a:ext>
            </a:extLst>
          </p:cNvPr>
          <p:cNvSpPr txBox="1"/>
          <p:nvPr userDrawn="1"/>
        </p:nvSpPr>
        <p:spPr>
          <a:xfrm>
            <a:off x="7868190" y="5704046"/>
            <a:ext cx="1001756"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Øivind Larsen</a:t>
            </a:r>
          </a:p>
        </p:txBody>
      </p:sp>
      <p:sp>
        <p:nvSpPr>
          <p:cNvPr id="52" name="TekstSylinder 51">
            <a:extLst>
              <a:ext uri="{FF2B5EF4-FFF2-40B4-BE49-F238E27FC236}">
                <a16:creationId xmlns:a16="http://schemas.microsoft.com/office/drawing/2014/main" id="{683DF9DF-DE95-40CA-B930-8527102D70B6}"/>
              </a:ext>
            </a:extLst>
          </p:cNvPr>
          <p:cNvSpPr txBox="1"/>
          <p:nvPr userDrawn="1"/>
        </p:nvSpPr>
        <p:spPr>
          <a:xfrm>
            <a:off x="2459353" y="5680398"/>
            <a:ext cx="877153"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Arild Østgård </a:t>
            </a:r>
          </a:p>
        </p:txBody>
      </p:sp>
      <p:sp>
        <p:nvSpPr>
          <p:cNvPr id="53" name="TekstSylinder 52">
            <a:extLst>
              <a:ext uri="{FF2B5EF4-FFF2-40B4-BE49-F238E27FC236}">
                <a16:creationId xmlns:a16="http://schemas.microsoft.com/office/drawing/2014/main" id="{EEBD5780-2328-4975-AEBF-6780214249A6}"/>
              </a:ext>
            </a:extLst>
          </p:cNvPr>
          <p:cNvSpPr txBox="1"/>
          <p:nvPr userDrawn="1"/>
        </p:nvSpPr>
        <p:spPr>
          <a:xfrm>
            <a:off x="4597652" y="5678294"/>
            <a:ext cx="1408915"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Per Jonsson</a:t>
            </a:r>
          </a:p>
        </p:txBody>
      </p:sp>
      <p:sp>
        <p:nvSpPr>
          <p:cNvPr id="54" name="TekstSylinder 53">
            <a:extLst>
              <a:ext uri="{FF2B5EF4-FFF2-40B4-BE49-F238E27FC236}">
                <a16:creationId xmlns:a16="http://schemas.microsoft.com/office/drawing/2014/main" id="{F57C4CDC-D06B-42E1-B6C9-1BA32E4F0CC6}"/>
              </a:ext>
            </a:extLst>
          </p:cNvPr>
          <p:cNvSpPr txBox="1"/>
          <p:nvPr userDrawn="1"/>
        </p:nvSpPr>
        <p:spPr>
          <a:xfrm>
            <a:off x="1219625" y="5677358"/>
            <a:ext cx="1427276"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Ole </a:t>
            </a:r>
            <a:r>
              <a:rPr lang="nb-NO" sz="1100" err="1">
                <a:latin typeface="Arial" panose="020B0604020202020204" pitchFamily="34" charset="0"/>
                <a:cs typeface="Arial" panose="020B0604020202020204" pitchFamily="34" charset="0"/>
              </a:rPr>
              <a:t>Gjermundshaug</a:t>
            </a:r>
            <a:endParaRPr lang="nb-NO" sz="1100">
              <a:latin typeface="Arial" panose="020B0604020202020204" pitchFamily="34" charset="0"/>
              <a:cs typeface="Arial" panose="020B0604020202020204" pitchFamily="34" charset="0"/>
            </a:endParaRPr>
          </a:p>
        </p:txBody>
      </p:sp>
      <p:sp>
        <p:nvSpPr>
          <p:cNvPr id="55" name="TekstSylinder 54">
            <a:extLst>
              <a:ext uri="{FF2B5EF4-FFF2-40B4-BE49-F238E27FC236}">
                <a16:creationId xmlns:a16="http://schemas.microsoft.com/office/drawing/2014/main" id="{37C9B8AD-EB3B-4F71-8C0B-DD66BA00B75A}"/>
              </a:ext>
            </a:extLst>
          </p:cNvPr>
          <p:cNvSpPr txBox="1"/>
          <p:nvPr userDrawn="1"/>
        </p:nvSpPr>
        <p:spPr>
          <a:xfrm>
            <a:off x="2547312" y="3545727"/>
            <a:ext cx="1232501"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Per Christian Lie Stoltz</a:t>
            </a:r>
          </a:p>
        </p:txBody>
      </p:sp>
      <p:pic>
        <p:nvPicPr>
          <p:cNvPr id="56" name="Bilde 55">
            <a:extLst>
              <a:ext uri="{FF2B5EF4-FFF2-40B4-BE49-F238E27FC236}">
                <a16:creationId xmlns:a16="http://schemas.microsoft.com/office/drawing/2014/main" id="{19928044-557A-4B9F-AF10-2116C79922C8}"/>
              </a:ext>
            </a:extLst>
          </p:cNvPr>
          <p:cNvPicPr>
            <a:picLocks noChangeAspect="1"/>
          </p:cNvPicPr>
          <p:nvPr userDrawn="1"/>
        </p:nvPicPr>
        <p:blipFill rotWithShape="1">
          <a:blip r:embed="rId3"/>
          <a:srcRect l="19664" r="3586"/>
          <a:stretch/>
        </p:blipFill>
        <p:spPr>
          <a:xfrm>
            <a:off x="3455057" y="4352600"/>
            <a:ext cx="964736" cy="1231353"/>
          </a:xfrm>
          <a:prstGeom prst="rect">
            <a:avLst/>
          </a:prstGeom>
        </p:spPr>
      </p:pic>
      <p:pic>
        <p:nvPicPr>
          <p:cNvPr id="57" name="Bilde 56">
            <a:extLst>
              <a:ext uri="{FF2B5EF4-FFF2-40B4-BE49-F238E27FC236}">
                <a16:creationId xmlns:a16="http://schemas.microsoft.com/office/drawing/2014/main" id="{A6B66A9A-45E0-4231-A82B-E6886069639A}"/>
              </a:ext>
            </a:extLst>
          </p:cNvPr>
          <p:cNvPicPr>
            <a:picLocks noChangeAspect="1"/>
          </p:cNvPicPr>
          <p:nvPr userDrawn="1"/>
        </p:nvPicPr>
        <p:blipFill rotWithShape="1">
          <a:blip r:embed="rId4"/>
          <a:srcRect l="20004" r="16289"/>
          <a:stretch/>
        </p:blipFill>
        <p:spPr>
          <a:xfrm>
            <a:off x="2557909" y="2197112"/>
            <a:ext cx="1176678" cy="1231353"/>
          </a:xfrm>
          <a:prstGeom prst="rect">
            <a:avLst/>
          </a:prstGeom>
        </p:spPr>
      </p:pic>
      <p:pic>
        <p:nvPicPr>
          <p:cNvPr id="58" name="Bilde 57">
            <a:extLst>
              <a:ext uri="{FF2B5EF4-FFF2-40B4-BE49-F238E27FC236}">
                <a16:creationId xmlns:a16="http://schemas.microsoft.com/office/drawing/2014/main" id="{63F2B6F0-F010-498C-BBCA-3CA1308B5285}"/>
              </a:ext>
            </a:extLst>
          </p:cNvPr>
          <p:cNvPicPr>
            <a:picLocks noChangeAspect="1"/>
          </p:cNvPicPr>
          <p:nvPr userDrawn="1"/>
        </p:nvPicPr>
        <p:blipFill rotWithShape="1">
          <a:blip r:embed="rId5"/>
          <a:srcRect l="25912" t="2325" r="26023"/>
          <a:stretch/>
        </p:blipFill>
        <p:spPr>
          <a:xfrm>
            <a:off x="6711481" y="4345670"/>
            <a:ext cx="933192" cy="1264247"/>
          </a:xfrm>
          <a:prstGeom prst="rect">
            <a:avLst/>
          </a:prstGeom>
        </p:spPr>
      </p:pic>
      <p:pic>
        <p:nvPicPr>
          <p:cNvPr id="59" name="Bilde 58">
            <a:extLst>
              <a:ext uri="{FF2B5EF4-FFF2-40B4-BE49-F238E27FC236}">
                <a16:creationId xmlns:a16="http://schemas.microsoft.com/office/drawing/2014/main" id="{D4C74832-3AD0-4A8B-AD4E-6ABE63F8D12F}"/>
              </a:ext>
            </a:extLst>
          </p:cNvPr>
          <p:cNvPicPr>
            <a:picLocks noChangeAspect="1"/>
          </p:cNvPicPr>
          <p:nvPr userDrawn="1"/>
        </p:nvPicPr>
        <p:blipFill rotWithShape="1">
          <a:blip r:embed="rId6"/>
          <a:srcRect l="18415" t="4407" r="21518"/>
          <a:stretch/>
        </p:blipFill>
        <p:spPr>
          <a:xfrm>
            <a:off x="130829" y="4334193"/>
            <a:ext cx="1160580" cy="1231358"/>
          </a:xfrm>
          <a:prstGeom prst="rect">
            <a:avLst/>
          </a:prstGeom>
        </p:spPr>
      </p:pic>
      <p:pic>
        <p:nvPicPr>
          <p:cNvPr id="60" name="Bilde 59">
            <a:extLst>
              <a:ext uri="{FF2B5EF4-FFF2-40B4-BE49-F238E27FC236}">
                <a16:creationId xmlns:a16="http://schemas.microsoft.com/office/drawing/2014/main" id="{37F47851-FDED-494F-ADDA-4FC16062D0B6}"/>
              </a:ext>
            </a:extLst>
          </p:cNvPr>
          <p:cNvPicPr>
            <a:picLocks noChangeAspect="1"/>
          </p:cNvPicPr>
          <p:nvPr userDrawn="1"/>
        </p:nvPicPr>
        <p:blipFill rotWithShape="1">
          <a:blip r:embed="rId7"/>
          <a:srcRect l="19796" t="2280" r="26406" b="1366"/>
          <a:stretch/>
        </p:blipFill>
        <p:spPr>
          <a:xfrm>
            <a:off x="2376610" y="4352600"/>
            <a:ext cx="1022528" cy="1220909"/>
          </a:xfrm>
          <a:prstGeom prst="rect">
            <a:avLst/>
          </a:prstGeom>
        </p:spPr>
      </p:pic>
      <p:pic>
        <p:nvPicPr>
          <p:cNvPr id="61" name="Bilde 60">
            <a:extLst>
              <a:ext uri="{FF2B5EF4-FFF2-40B4-BE49-F238E27FC236}">
                <a16:creationId xmlns:a16="http://schemas.microsoft.com/office/drawing/2014/main" id="{8AC79F21-29D6-4F44-B32B-0B395094E944}"/>
              </a:ext>
            </a:extLst>
          </p:cNvPr>
          <p:cNvPicPr>
            <a:picLocks noChangeAspect="1"/>
          </p:cNvPicPr>
          <p:nvPr userDrawn="1"/>
        </p:nvPicPr>
        <p:blipFill rotWithShape="1">
          <a:blip r:embed="rId8"/>
          <a:srcRect l="28732" t="4966" r="23223" b="-65"/>
          <a:stretch/>
        </p:blipFill>
        <p:spPr>
          <a:xfrm>
            <a:off x="1348828" y="4352600"/>
            <a:ext cx="933191" cy="1231358"/>
          </a:xfrm>
          <a:prstGeom prst="rect">
            <a:avLst/>
          </a:prstGeom>
        </p:spPr>
      </p:pic>
      <p:sp>
        <p:nvSpPr>
          <p:cNvPr id="62" name="TekstSylinder 61">
            <a:extLst>
              <a:ext uri="{FF2B5EF4-FFF2-40B4-BE49-F238E27FC236}">
                <a16:creationId xmlns:a16="http://schemas.microsoft.com/office/drawing/2014/main" id="{942C9937-771D-4992-910C-477A2F8B3252}"/>
              </a:ext>
            </a:extLst>
          </p:cNvPr>
          <p:cNvSpPr txBox="1"/>
          <p:nvPr userDrawn="1"/>
        </p:nvSpPr>
        <p:spPr>
          <a:xfrm>
            <a:off x="3585965" y="5719147"/>
            <a:ext cx="899178"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Heidi Wolden</a:t>
            </a:r>
          </a:p>
        </p:txBody>
      </p:sp>
      <p:pic>
        <p:nvPicPr>
          <p:cNvPr id="63" name="Bilde 62" descr="Et bilde som inneholder person, mann, bygning, utendørs&#10;&#10;Automatisk generert beskrivelse">
            <a:extLst>
              <a:ext uri="{FF2B5EF4-FFF2-40B4-BE49-F238E27FC236}">
                <a16:creationId xmlns:a16="http://schemas.microsoft.com/office/drawing/2014/main" id="{04CA1ABA-D33A-4686-93DE-F5F39AB65B1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7090" t="829" r="21923" b="-829"/>
          <a:stretch/>
        </p:blipFill>
        <p:spPr>
          <a:xfrm>
            <a:off x="7710238" y="4363340"/>
            <a:ext cx="1079089" cy="1264247"/>
          </a:xfrm>
          <a:prstGeom prst="rect">
            <a:avLst/>
          </a:prstGeom>
        </p:spPr>
      </p:pic>
      <p:sp>
        <p:nvSpPr>
          <p:cNvPr id="64" name="TekstSylinder 63">
            <a:extLst>
              <a:ext uri="{FF2B5EF4-FFF2-40B4-BE49-F238E27FC236}">
                <a16:creationId xmlns:a16="http://schemas.microsoft.com/office/drawing/2014/main" id="{E8FA08E8-7376-4779-851C-8FA3C51DB818}"/>
              </a:ext>
            </a:extLst>
          </p:cNvPr>
          <p:cNvSpPr txBox="1"/>
          <p:nvPr userDrawn="1"/>
        </p:nvSpPr>
        <p:spPr>
          <a:xfrm>
            <a:off x="4917544" y="3577296"/>
            <a:ext cx="1138989"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Lars N. </a:t>
            </a:r>
            <a:r>
              <a:rPr lang="nb-NO" sz="1100" err="1">
                <a:latin typeface="Arial" panose="020B0604020202020204" pitchFamily="34" charset="0"/>
                <a:cs typeface="Arial" panose="020B0604020202020204" pitchFamily="34" charset="0"/>
              </a:rPr>
              <a:t>Hjertås</a:t>
            </a:r>
            <a:r>
              <a:rPr lang="nb-NO" sz="1100">
                <a:latin typeface="Arial" panose="020B0604020202020204" pitchFamily="34" charset="0"/>
                <a:cs typeface="Arial" panose="020B0604020202020204" pitchFamily="34" charset="0"/>
              </a:rPr>
              <a:t>  </a:t>
            </a:r>
          </a:p>
        </p:txBody>
      </p:sp>
      <p:sp>
        <p:nvSpPr>
          <p:cNvPr id="65" name="TekstSylinder 64">
            <a:extLst>
              <a:ext uri="{FF2B5EF4-FFF2-40B4-BE49-F238E27FC236}">
                <a16:creationId xmlns:a16="http://schemas.microsoft.com/office/drawing/2014/main" id="{474C664A-360A-407D-880B-7361F1046E3A}"/>
              </a:ext>
            </a:extLst>
          </p:cNvPr>
          <p:cNvSpPr txBox="1"/>
          <p:nvPr userDrawn="1"/>
        </p:nvSpPr>
        <p:spPr>
          <a:xfrm>
            <a:off x="7260136" y="3571490"/>
            <a:ext cx="1086367"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Asle Randen</a:t>
            </a:r>
          </a:p>
        </p:txBody>
      </p:sp>
      <p:sp>
        <p:nvSpPr>
          <p:cNvPr id="66" name="TekstSylinder 65">
            <a:extLst>
              <a:ext uri="{FF2B5EF4-FFF2-40B4-BE49-F238E27FC236}">
                <a16:creationId xmlns:a16="http://schemas.microsoft.com/office/drawing/2014/main" id="{2A0FD21F-57CC-46D4-AFB1-5E7C7B9D1D12}"/>
              </a:ext>
            </a:extLst>
          </p:cNvPr>
          <p:cNvSpPr txBox="1"/>
          <p:nvPr userDrawn="1"/>
        </p:nvSpPr>
        <p:spPr>
          <a:xfrm>
            <a:off x="5743716" y="5656078"/>
            <a:ext cx="1102968" cy="430887"/>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Reinert Hersleth</a:t>
            </a:r>
          </a:p>
        </p:txBody>
      </p:sp>
      <p:sp>
        <p:nvSpPr>
          <p:cNvPr id="67" name="TekstSylinder 66">
            <a:extLst>
              <a:ext uri="{FF2B5EF4-FFF2-40B4-BE49-F238E27FC236}">
                <a16:creationId xmlns:a16="http://schemas.microsoft.com/office/drawing/2014/main" id="{3AAE10FF-5393-44F0-8652-56574E0BCE1A}"/>
              </a:ext>
            </a:extLst>
          </p:cNvPr>
          <p:cNvSpPr txBox="1"/>
          <p:nvPr userDrawn="1"/>
        </p:nvSpPr>
        <p:spPr>
          <a:xfrm>
            <a:off x="8879235" y="5724460"/>
            <a:ext cx="1102968" cy="430887"/>
          </a:xfrm>
          <a:prstGeom prst="rect">
            <a:avLst/>
          </a:prstGeom>
          <a:noFill/>
        </p:spPr>
        <p:txBody>
          <a:bodyPr wrap="square" rtlCol="0">
            <a:spAutoFit/>
          </a:bodyPr>
          <a:lstStyle/>
          <a:p>
            <a:r>
              <a:rPr lang="nb-NO" sz="1100" dirty="0">
                <a:latin typeface="Arial" panose="020B0604020202020204" pitchFamily="34" charset="0"/>
                <a:cs typeface="Arial" panose="020B0604020202020204" pitchFamily="34" charset="0"/>
              </a:rPr>
              <a:t>Geir Amundsen</a:t>
            </a:r>
          </a:p>
        </p:txBody>
      </p:sp>
      <p:pic>
        <p:nvPicPr>
          <p:cNvPr id="68" name="Bilde 67" descr="Et bilde som inneholder person, mann, foto, slips&#10;&#10;Automatisk generert beskrivelse">
            <a:extLst>
              <a:ext uri="{FF2B5EF4-FFF2-40B4-BE49-F238E27FC236}">
                <a16:creationId xmlns:a16="http://schemas.microsoft.com/office/drawing/2014/main" id="{B0F860A7-9AE3-461D-9C2E-C6B947541A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834695" y="2186620"/>
            <a:ext cx="1093241" cy="1252335"/>
          </a:xfrm>
          <a:prstGeom prst="rect">
            <a:avLst/>
          </a:prstGeom>
        </p:spPr>
      </p:pic>
      <p:pic>
        <p:nvPicPr>
          <p:cNvPr id="69" name="Bilde 68" descr="Et bilde som inneholder person, mann, smilende, slips&#10;&#10;Automatisk generert beskrivelse">
            <a:extLst>
              <a:ext uri="{FF2B5EF4-FFF2-40B4-BE49-F238E27FC236}">
                <a16:creationId xmlns:a16="http://schemas.microsoft.com/office/drawing/2014/main" id="{21F5F9CD-8605-41ED-A1A7-590C7661C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29615" y="2255159"/>
            <a:ext cx="985081" cy="1199053"/>
          </a:xfrm>
          <a:prstGeom prst="rect">
            <a:avLst/>
          </a:prstGeom>
        </p:spPr>
      </p:pic>
      <p:pic>
        <p:nvPicPr>
          <p:cNvPr id="70" name="Bilde 69" descr="Et bilde som inneholder mann, person, slips, vegg&#10;&#10;Automatisk generert beskrivelse">
            <a:extLst>
              <a:ext uri="{FF2B5EF4-FFF2-40B4-BE49-F238E27FC236}">
                <a16:creationId xmlns:a16="http://schemas.microsoft.com/office/drawing/2014/main" id="{06336E3C-3555-493A-A69F-47C19884AF5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495747" y="4352600"/>
            <a:ext cx="1074535" cy="1231353"/>
          </a:xfrm>
          <a:prstGeom prst="rect">
            <a:avLst/>
          </a:prstGeom>
        </p:spPr>
      </p:pic>
      <p:pic>
        <p:nvPicPr>
          <p:cNvPr id="71" name="Bilde 70" descr="Et bilde som inneholder person, vegg, mann, innendørs&#10;&#10;Automatisk generert beskrivelse">
            <a:extLst>
              <a:ext uri="{FF2B5EF4-FFF2-40B4-BE49-F238E27FC236}">
                <a16:creationId xmlns:a16="http://schemas.microsoft.com/office/drawing/2014/main" id="{ED86E503-A65D-4026-AB48-21ABF03EAE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853730" y="4345669"/>
            <a:ext cx="977954" cy="1281917"/>
          </a:xfrm>
          <a:prstGeom prst="rect">
            <a:avLst/>
          </a:prstGeom>
        </p:spPr>
      </p:pic>
      <p:pic>
        <p:nvPicPr>
          <p:cNvPr id="72" name="Bilde 71" descr="Et bilde som inneholder person, mann, vegg, innendørs&#10;&#10;Automatisk generert beskrivelse">
            <a:extLst>
              <a:ext uri="{FF2B5EF4-FFF2-40B4-BE49-F238E27FC236}">
                <a16:creationId xmlns:a16="http://schemas.microsoft.com/office/drawing/2014/main" id="{1A789AB6-6A64-4492-B71A-D76AF11DF72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79675" y="4362007"/>
            <a:ext cx="964735" cy="1231358"/>
          </a:xfrm>
          <a:prstGeom prst="rect">
            <a:avLst/>
          </a:prstGeom>
        </p:spPr>
      </p:pic>
      <p:pic>
        <p:nvPicPr>
          <p:cNvPr id="73" name="Bilde 72" descr="Et bilde som inneholder person, mann, dress, klær&#10;&#10;Automatisk generert beskrivelse">
            <a:extLst>
              <a:ext uri="{FF2B5EF4-FFF2-40B4-BE49-F238E27FC236}">
                <a16:creationId xmlns:a16="http://schemas.microsoft.com/office/drawing/2014/main" id="{F060035A-BE9D-4BF9-9339-488722EB307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048496" y="2219166"/>
            <a:ext cx="985081" cy="1231352"/>
          </a:xfrm>
          <a:prstGeom prst="rect">
            <a:avLst/>
          </a:prstGeom>
        </p:spPr>
      </p:pic>
      <p:pic>
        <p:nvPicPr>
          <p:cNvPr id="107" name="Bilde 106" descr="Et bilde som inneholder person, mann, himmel, utendørs&#10;&#10;Automatisk generert beskrivelse">
            <a:extLst>
              <a:ext uri="{FF2B5EF4-FFF2-40B4-BE49-F238E27FC236}">
                <a16:creationId xmlns:a16="http://schemas.microsoft.com/office/drawing/2014/main" id="{7A8EC262-DBAB-476A-87FE-0B590F81302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121575" y="2314322"/>
            <a:ext cx="1020042" cy="1124633"/>
          </a:xfrm>
          <a:prstGeom prst="rect">
            <a:avLst/>
          </a:prstGeom>
        </p:spPr>
      </p:pic>
      <p:pic>
        <p:nvPicPr>
          <p:cNvPr id="108" name="Bilde 107" descr="Et bilde som inneholder person, mann, vegg, innendørs&#10;&#10;Automatisk generert beskrivelse">
            <a:extLst>
              <a:ext uri="{FF2B5EF4-FFF2-40B4-BE49-F238E27FC236}">
                <a16:creationId xmlns:a16="http://schemas.microsoft.com/office/drawing/2014/main" id="{81677D6B-725C-4D0A-91A2-BB6C510A50A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337655" y="2275857"/>
            <a:ext cx="1159609" cy="1159609"/>
          </a:xfrm>
          <a:prstGeom prst="rect">
            <a:avLst/>
          </a:prstGeom>
        </p:spPr>
      </p:pic>
      <p:pic>
        <p:nvPicPr>
          <p:cNvPr id="109" name="Bilde 108" descr="Et bilde som inneholder mann, person, vindu, innendørs&#10;&#10;Automatisk generert beskrivelse">
            <a:extLst>
              <a:ext uri="{FF2B5EF4-FFF2-40B4-BE49-F238E27FC236}">
                <a16:creationId xmlns:a16="http://schemas.microsoft.com/office/drawing/2014/main" id="{CB9FE078-6408-49BC-A53E-573CF9F206B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510397" y="2200279"/>
            <a:ext cx="937310" cy="1220907"/>
          </a:xfrm>
          <a:prstGeom prst="rect">
            <a:avLst/>
          </a:prstGeom>
        </p:spPr>
      </p:pic>
      <p:pic>
        <p:nvPicPr>
          <p:cNvPr id="110" name="Bilde 109">
            <a:extLst>
              <a:ext uri="{FF2B5EF4-FFF2-40B4-BE49-F238E27FC236}">
                <a16:creationId xmlns:a16="http://schemas.microsoft.com/office/drawing/2014/main" id="{902B1A6F-893E-4B58-8E8C-9EE17269732A}"/>
              </a:ext>
            </a:extLst>
          </p:cNvPr>
          <p:cNvPicPr>
            <a:picLocks noChangeAspect="1"/>
          </p:cNvPicPr>
          <p:nvPr userDrawn="1"/>
        </p:nvPicPr>
        <p:blipFill>
          <a:blip r:embed="rId19"/>
          <a:stretch>
            <a:fillRect/>
          </a:stretch>
        </p:blipFill>
        <p:spPr>
          <a:xfrm>
            <a:off x="385030" y="2198061"/>
            <a:ext cx="1025260" cy="1237405"/>
          </a:xfrm>
          <a:prstGeom prst="rect">
            <a:avLst/>
          </a:prstGeom>
        </p:spPr>
      </p:pic>
      <p:sp>
        <p:nvSpPr>
          <p:cNvPr id="3" name="TekstSylinder 2">
            <a:extLst>
              <a:ext uri="{FF2B5EF4-FFF2-40B4-BE49-F238E27FC236}">
                <a16:creationId xmlns:a16="http://schemas.microsoft.com/office/drawing/2014/main" id="{15F25D8D-C49C-4223-B41C-B1FD96AAA956}"/>
              </a:ext>
            </a:extLst>
          </p:cNvPr>
          <p:cNvSpPr txBox="1"/>
          <p:nvPr userDrawn="1"/>
        </p:nvSpPr>
        <p:spPr>
          <a:xfrm>
            <a:off x="382860" y="705678"/>
            <a:ext cx="9228279" cy="769441"/>
          </a:xfrm>
          <a:prstGeom prst="rect">
            <a:avLst/>
          </a:prstGeom>
          <a:noFill/>
        </p:spPr>
        <p:txBody>
          <a:bodyPr wrap="square" rtlCol="0">
            <a:spAutoFit/>
          </a:bodyPr>
          <a:lstStyle/>
          <a:p>
            <a:r>
              <a:rPr lang="nb-NO" sz="4400" b="1" kern="0" dirty="0">
                <a:solidFill>
                  <a:schemeClr val="bg2">
                    <a:lumMod val="25000"/>
                  </a:schemeClr>
                </a:solidFill>
                <a:latin typeface="+mn-lt"/>
                <a:cs typeface="Arial"/>
              </a:rPr>
              <a:t>Styret i EBA 2019 - 2020</a:t>
            </a:r>
            <a:endParaRPr lang="nb-NO" sz="4400" dirty="0"/>
          </a:p>
        </p:txBody>
      </p:sp>
    </p:spTree>
    <p:extLst>
      <p:ext uri="{BB962C8B-B14F-4D97-AF65-F5344CB8AC3E}">
        <p14:creationId xmlns:p14="http://schemas.microsoft.com/office/powerpoint/2010/main" val="69243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8B9402-24A6-495C-BB81-16CF0B307677}"/>
              </a:ext>
            </a:extLst>
          </p:cNvPr>
          <p:cNvSpPr>
            <a:spLocks noGrp="1"/>
          </p:cNvSpPr>
          <p:nvPr>
            <p:ph type="title"/>
          </p:nvPr>
        </p:nvSpPr>
        <p:spPr/>
        <p:txBody>
          <a:bodyPr/>
          <a:lstStyle/>
          <a:p>
            <a:r>
              <a:rPr lang="nb-NO" dirty="0"/>
              <a:t>Klikk for å redigere tittelstil</a:t>
            </a:r>
          </a:p>
        </p:txBody>
      </p:sp>
      <p:sp>
        <p:nvSpPr>
          <p:cNvPr id="3" name="Plassholder for dato 2">
            <a:extLst>
              <a:ext uri="{FF2B5EF4-FFF2-40B4-BE49-F238E27FC236}">
                <a16:creationId xmlns:a16="http://schemas.microsoft.com/office/drawing/2014/main" id="{77F9E81B-B5B1-4DB9-97FB-4E33FE40F1C3}"/>
              </a:ext>
            </a:extLst>
          </p:cNvPr>
          <p:cNvSpPr>
            <a:spLocks noGrp="1"/>
          </p:cNvSpPr>
          <p:nvPr>
            <p:ph type="dt" sz="half" idx="10"/>
          </p:nvPr>
        </p:nvSpPr>
        <p:spPr/>
        <p:txBody>
          <a:bodyPr/>
          <a:lstStyle/>
          <a:p>
            <a:fld id="{2D4BB56A-205B-4B59-ACDF-EBD45930690A}" type="datetime1">
              <a:rPr lang="nb-NO" smtClean="0"/>
              <a:t>04.02.2021</a:t>
            </a:fld>
            <a:endParaRPr lang="nb-NO"/>
          </a:p>
        </p:txBody>
      </p:sp>
      <p:sp>
        <p:nvSpPr>
          <p:cNvPr id="4" name="Plassholder for bunntekst 3">
            <a:extLst>
              <a:ext uri="{FF2B5EF4-FFF2-40B4-BE49-F238E27FC236}">
                <a16:creationId xmlns:a16="http://schemas.microsoft.com/office/drawing/2014/main" id="{548E1126-D2F7-4FF6-8B06-2B0FA28C0D9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68DA6E2-7F9B-44E9-92A3-AE964CA53724}"/>
              </a:ext>
            </a:extLst>
          </p:cNvPr>
          <p:cNvSpPr>
            <a:spLocks noGrp="1"/>
          </p:cNvSpPr>
          <p:nvPr>
            <p:ph type="sldNum" sz="quarter" idx="12"/>
          </p:nvPr>
        </p:nvSpPr>
        <p:spPr/>
        <p:txBody>
          <a:bodyPr/>
          <a:lstStyle/>
          <a:p>
            <a:fld id="{EA37D0EF-0888-4721-A69F-74C1D665EC40}" type="slidenum">
              <a:rPr lang="nb-NO" smtClean="0"/>
              <a:t>‹#›</a:t>
            </a:fld>
            <a:endParaRPr lang="nb-NO"/>
          </a:p>
        </p:txBody>
      </p:sp>
    </p:spTree>
    <p:extLst>
      <p:ext uri="{BB962C8B-B14F-4D97-AF65-F5344CB8AC3E}">
        <p14:creationId xmlns:p14="http://schemas.microsoft.com/office/powerpoint/2010/main" val="124065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Bare tittel">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7F9E81B-B5B1-4DB9-97FB-4E33FE40F1C3}"/>
              </a:ext>
            </a:extLst>
          </p:cNvPr>
          <p:cNvSpPr>
            <a:spLocks noGrp="1"/>
          </p:cNvSpPr>
          <p:nvPr>
            <p:ph type="dt" sz="half" idx="10"/>
          </p:nvPr>
        </p:nvSpPr>
        <p:spPr/>
        <p:txBody>
          <a:bodyPr/>
          <a:lstStyle/>
          <a:p>
            <a:fld id="{2D4BB56A-205B-4B59-ACDF-EBD45930690A}" type="datetime1">
              <a:rPr lang="nb-NO" smtClean="0"/>
              <a:t>04.02.2021</a:t>
            </a:fld>
            <a:endParaRPr lang="nb-NO"/>
          </a:p>
        </p:txBody>
      </p:sp>
      <p:sp>
        <p:nvSpPr>
          <p:cNvPr id="5" name="Plassholder for lysbildenummer 4">
            <a:extLst>
              <a:ext uri="{FF2B5EF4-FFF2-40B4-BE49-F238E27FC236}">
                <a16:creationId xmlns:a16="http://schemas.microsoft.com/office/drawing/2014/main" id="{868DA6E2-7F9B-44E9-92A3-AE964CA53724}"/>
              </a:ext>
            </a:extLst>
          </p:cNvPr>
          <p:cNvSpPr>
            <a:spLocks noGrp="1"/>
          </p:cNvSpPr>
          <p:nvPr>
            <p:ph type="sldNum" sz="quarter" idx="12"/>
          </p:nvPr>
        </p:nvSpPr>
        <p:spPr/>
        <p:txBody>
          <a:bodyPr/>
          <a:lstStyle/>
          <a:p>
            <a:fld id="{EA37D0EF-0888-4721-A69F-74C1D665EC40}" type="slidenum">
              <a:rPr lang="nb-NO" smtClean="0"/>
              <a:t>‹#›</a:t>
            </a:fld>
            <a:endParaRPr lang="nb-NO"/>
          </a:p>
        </p:txBody>
      </p:sp>
      <p:pic>
        <p:nvPicPr>
          <p:cNvPr id="7" name="Bilde 6" descr="Et bilde som inneholder person, innendørs, mann, vegg&#10;&#10;Automatisk generert beskrivelse">
            <a:extLst>
              <a:ext uri="{FF2B5EF4-FFF2-40B4-BE49-F238E27FC236}">
                <a16:creationId xmlns:a16="http://schemas.microsoft.com/office/drawing/2014/main" id="{B2F213C5-4456-4732-AED8-441F874885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58" r="20261" b="8569"/>
          <a:stretch/>
        </p:blipFill>
        <p:spPr>
          <a:xfrm>
            <a:off x="6096000" y="1"/>
            <a:ext cx="6096000" cy="6858000"/>
          </a:xfrm>
          <a:prstGeom prst="rect">
            <a:avLst/>
          </a:prstGeom>
        </p:spPr>
      </p:pic>
      <p:graphicFrame>
        <p:nvGraphicFramePr>
          <p:cNvPr id="8" name="Diagram 7">
            <a:extLst>
              <a:ext uri="{FF2B5EF4-FFF2-40B4-BE49-F238E27FC236}">
                <a16:creationId xmlns:a16="http://schemas.microsoft.com/office/drawing/2014/main" id="{7E24224B-D452-41E7-9DF7-59D386167309}"/>
              </a:ext>
            </a:extLst>
          </p:cNvPr>
          <p:cNvGraphicFramePr/>
          <p:nvPr userDrawn="1">
            <p:extLst>
              <p:ext uri="{D42A27DB-BD31-4B8C-83A1-F6EECF244321}">
                <p14:modId xmlns:p14="http://schemas.microsoft.com/office/powerpoint/2010/main" val="640072353"/>
              </p:ext>
            </p:extLst>
          </p:nvPr>
        </p:nvGraphicFramePr>
        <p:xfrm>
          <a:off x="-109770" y="2190689"/>
          <a:ext cx="5785820" cy="3656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ktangel 8">
            <a:extLst>
              <a:ext uri="{FF2B5EF4-FFF2-40B4-BE49-F238E27FC236}">
                <a16:creationId xmlns:a16="http://schemas.microsoft.com/office/drawing/2014/main" id="{C927E305-F200-4E8E-B2D8-F283E52EE526}"/>
              </a:ext>
            </a:extLst>
          </p:cNvPr>
          <p:cNvSpPr/>
          <p:nvPr userDrawn="1"/>
        </p:nvSpPr>
        <p:spPr>
          <a:xfrm>
            <a:off x="2015401" y="3494703"/>
            <a:ext cx="154595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Myndigheter</a:t>
            </a:r>
            <a:endParaRPr kumimoji="0" lang="nb-NO" sz="9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Rektangel 9">
            <a:extLst>
              <a:ext uri="{FF2B5EF4-FFF2-40B4-BE49-F238E27FC236}">
                <a16:creationId xmlns:a16="http://schemas.microsoft.com/office/drawing/2014/main" id="{DE521009-6B89-40CD-B406-264899693C75}"/>
              </a:ext>
            </a:extLst>
          </p:cNvPr>
          <p:cNvSpPr/>
          <p:nvPr userDrawn="1"/>
        </p:nvSpPr>
        <p:spPr>
          <a:xfrm>
            <a:off x="1064156" y="5400164"/>
            <a:ext cx="154595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Kunder</a:t>
            </a:r>
            <a:endParaRPr kumimoji="0" lang="nb-NO" sz="9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1" name="Rektangel 10">
            <a:extLst>
              <a:ext uri="{FF2B5EF4-FFF2-40B4-BE49-F238E27FC236}">
                <a16:creationId xmlns:a16="http://schemas.microsoft.com/office/drawing/2014/main" id="{F31B366B-CB05-4806-827D-31204D3E3466}"/>
              </a:ext>
            </a:extLst>
          </p:cNvPr>
          <p:cNvSpPr/>
          <p:nvPr userDrawn="1"/>
        </p:nvSpPr>
        <p:spPr>
          <a:xfrm>
            <a:off x="2921607" y="5385757"/>
            <a:ext cx="154595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Entreprenører</a:t>
            </a:r>
            <a:endParaRPr kumimoji="0" lang="nb-NO" sz="9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2" name="Rektangel 11">
            <a:extLst>
              <a:ext uri="{FF2B5EF4-FFF2-40B4-BE49-F238E27FC236}">
                <a16:creationId xmlns:a16="http://schemas.microsoft.com/office/drawing/2014/main" id="{6357EB1D-8991-43E5-99E0-F4261EB9A43F}"/>
              </a:ext>
            </a:extLst>
          </p:cNvPr>
          <p:cNvSpPr/>
          <p:nvPr userDrawn="1"/>
        </p:nvSpPr>
        <p:spPr>
          <a:xfrm>
            <a:off x="2010165" y="4295696"/>
            <a:ext cx="154595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Seriøsitet</a:t>
            </a:r>
            <a:endParaRPr kumimoji="0" lang="nb-NO" sz="1000" b="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3" name="Rektangel 12">
            <a:extLst>
              <a:ext uri="{FF2B5EF4-FFF2-40B4-BE49-F238E27FC236}">
                <a16:creationId xmlns:a16="http://schemas.microsoft.com/office/drawing/2014/main" id="{6A659B75-704E-45BF-BAFD-68AFC0E72966}"/>
              </a:ext>
            </a:extLst>
          </p:cNvPr>
          <p:cNvSpPr/>
          <p:nvPr userDrawn="1"/>
        </p:nvSpPr>
        <p:spPr>
          <a:xfrm>
            <a:off x="382860" y="641246"/>
            <a:ext cx="4030270" cy="707886"/>
          </a:xfrm>
          <a:prstGeom prst="rect">
            <a:avLst/>
          </a:prstGeom>
        </p:spPr>
        <p:txBody>
          <a:bodyPr wrap="none">
            <a:spAutoFit/>
          </a:bodyPr>
          <a:lstStyle/>
          <a:p>
            <a:r>
              <a:rPr lang="nb-NO" sz="4000" b="1" kern="0" dirty="0">
                <a:solidFill>
                  <a:schemeClr val="bg2">
                    <a:lumMod val="25000"/>
                  </a:schemeClr>
                </a:solidFill>
                <a:latin typeface="+mn-lt"/>
                <a:cs typeface="Arial"/>
              </a:rPr>
              <a:t>Slik jobber EBA</a:t>
            </a:r>
            <a:endParaRPr lang="nb-NO" sz="4000" dirty="0"/>
          </a:p>
        </p:txBody>
      </p:sp>
    </p:spTree>
    <p:extLst>
      <p:ext uri="{BB962C8B-B14F-4D97-AF65-F5344CB8AC3E}">
        <p14:creationId xmlns:p14="http://schemas.microsoft.com/office/powerpoint/2010/main" val="66028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re tittel">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7F9E81B-B5B1-4DB9-97FB-4E33FE40F1C3}"/>
              </a:ext>
            </a:extLst>
          </p:cNvPr>
          <p:cNvSpPr>
            <a:spLocks noGrp="1"/>
          </p:cNvSpPr>
          <p:nvPr>
            <p:ph type="dt" sz="half" idx="10"/>
          </p:nvPr>
        </p:nvSpPr>
        <p:spPr/>
        <p:txBody>
          <a:bodyPr/>
          <a:lstStyle/>
          <a:p>
            <a:fld id="{2D4BB56A-205B-4B59-ACDF-EBD45930690A}" type="datetime1">
              <a:rPr lang="nb-NO" smtClean="0"/>
              <a:t>04.02.2021</a:t>
            </a:fld>
            <a:endParaRPr lang="nb-NO"/>
          </a:p>
        </p:txBody>
      </p:sp>
      <p:sp>
        <p:nvSpPr>
          <p:cNvPr id="4" name="Plassholder for bunntekst 3">
            <a:extLst>
              <a:ext uri="{FF2B5EF4-FFF2-40B4-BE49-F238E27FC236}">
                <a16:creationId xmlns:a16="http://schemas.microsoft.com/office/drawing/2014/main" id="{548E1126-D2F7-4FF6-8B06-2B0FA28C0D9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68DA6E2-7F9B-44E9-92A3-AE964CA53724}"/>
              </a:ext>
            </a:extLst>
          </p:cNvPr>
          <p:cNvSpPr>
            <a:spLocks noGrp="1"/>
          </p:cNvSpPr>
          <p:nvPr>
            <p:ph type="sldNum" sz="quarter" idx="12"/>
          </p:nvPr>
        </p:nvSpPr>
        <p:spPr/>
        <p:txBody>
          <a:bodyPr/>
          <a:lstStyle/>
          <a:p>
            <a:fld id="{EA37D0EF-0888-4721-A69F-74C1D665EC40}" type="slidenum">
              <a:rPr lang="nb-NO" smtClean="0"/>
              <a:t>‹#›</a:t>
            </a:fld>
            <a:endParaRPr lang="nb-NO"/>
          </a:p>
        </p:txBody>
      </p:sp>
      <p:grpSp>
        <p:nvGrpSpPr>
          <p:cNvPr id="6" name="Gruppe 5">
            <a:extLst>
              <a:ext uri="{FF2B5EF4-FFF2-40B4-BE49-F238E27FC236}">
                <a16:creationId xmlns:a16="http://schemas.microsoft.com/office/drawing/2014/main" id="{EC23EFB4-E3CB-4B0C-83CA-FBC116DCFDCA}"/>
              </a:ext>
            </a:extLst>
          </p:cNvPr>
          <p:cNvGrpSpPr/>
          <p:nvPr userDrawn="1"/>
        </p:nvGrpSpPr>
        <p:grpSpPr>
          <a:xfrm>
            <a:off x="1662531" y="2502570"/>
            <a:ext cx="8866937" cy="4138852"/>
            <a:chOff x="2282099" y="2926591"/>
            <a:chExt cx="8108985" cy="3785060"/>
          </a:xfrm>
        </p:grpSpPr>
        <p:pic>
          <p:nvPicPr>
            <p:cNvPr id="7" name="Bilde 6">
              <a:extLst>
                <a:ext uri="{FF2B5EF4-FFF2-40B4-BE49-F238E27FC236}">
                  <a16:creationId xmlns:a16="http://schemas.microsoft.com/office/drawing/2014/main" id="{F6C560CC-A4AF-4C3C-A67B-58E7C2748D74}"/>
                </a:ext>
              </a:extLst>
            </p:cNvPr>
            <p:cNvPicPr>
              <a:picLocks noChangeAspect="1"/>
            </p:cNvPicPr>
            <p:nvPr/>
          </p:nvPicPr>
          <p:blipFill rotWithShape="1">
            <a:blip r:embed="rId2"/>
            <a:srcRect t="13554" b="11600"/>
            <a:stretch/>
          </p:blipFill>
          <p:spPr>
            <a:xfrm>
              <a:off x="2282099" y="3244481"/>
              <a:ext cx="7627802" cy="2903059"/>
            </a:xfrm>
            <a:prstGeom prst="rect">
              <a:avLst/>
            </a:prstGeom>
          </p:spPr>
        </p:pic>
        <p:sp>
          <p:nvSpPr>
            <p:cNvPr id="8" name="TekstSylinder 7">
              <a:extLst>
                <a:ext uri="{FF2B5EF4-FFF2-40B4-BE49-F238E27FC236}">
                  <a16:creationId xmlns:a16="http://schemas.microsoft.com/office/drawing/2014/main" id="{65141E73-4041-4E27-B14B-879E7B7E1D18}"/>
                </a:ext>
              </a:extLst>
            </p:cNvPr>
            <p:cNvSpPr txBox="1"/>
            <p:nvPr/>
          </p:nvSpPr>
          <p:spPr>
            <a:xfrm>
              <a:off x="2468120" y="2926591"/>
              <a:ext cx="697627" cy="338554"/>
            </a:xfrm>
            <a:prstGeom prst="rect">
              <a:avLst/>
            </a:prstGeom>
            <a:noFill/>
          </p:spPr>
          <p:txBody>
            <a:bodyPr wrap="non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Asfalt</a:t>
              </a:r>
            </a:p>
          </p:txBody>
        </p:sp>
        <p:sp>
          <p:nvSpPr>
            <p:cNvPr id="9" name="TekstSylinder 8">
              <a:extLst>
                <a:ext uri="{FF2B5EF4-FFF2-40B4-BE49-F238E27FC236}">
                  <a16:creationId xmlns:a16="http://schemas.microsoft.com/office/drawing/2014/main" id="{EA67AB66-5730-4C97-A3AA-6F95C6F07D5C}"/>
                </a:ext>
              </a:extLst>
            </p:cNvPr>
            <p:cNvSpPr txBox="1"/>
            <p:nvPr/>
          </p:nvSpPr>
          <p:spPr>
            <a:xfrm>
              <a:off x="4570940" y="2926591"/>
              <a:ext cx="651140" cy="338554"/>
            </a:xfrm>
            <a:prstGeom prst="rect">
              <a:avLst/>
            </a:prstGeom>
            <a:noFill/>
          </p:spPr>
          <p:txBody>
            <a:bodyPr wrap="non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Bygg</a:t>
              </a:r>
            </a:p>
          </p:txBody>
        </p:sp>
        <p:sp>
          <p:nvSpPr>
            <p:cNvPr id="10" name="TekstSylinder 9">
              <a:extLst>
                <a:ext uri="{FF2B5EF4-FFF2-40B4-BE49-F238E27FC236}">
                  <a16:creationId xmlns:a16="http://schemas.microsoft.com/office/drawing/2014/main" id="{33786816-DE03-4EAD-8F8F-646E0A386A7A}"/>
                </a:ext>
              </a:extLst>
            </p:cNvPr>
            <p:cNvSpPr txBox="1"/>
            <p:nvPr/>
          </p:nvSpPr>
          <p:spPr>
            <a:xfrm>
              <a:off x="6627273" y="2926591"/>
              <a:ext cx="821059" cy="338554"/>
            </a:xfrm>
            <a:prstGeom prst="rect">
              <a:avLst/>
            </a:prstGeom>
            <a:noFill/>
          </p:spPr>
          <p:txBody>
            <a:bodyPr wrap="non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Anlegg</a:t>
              </a:r>
            </a:p>
          </p:txBody>
        </p:sp>
        <p:sp>
          <p:nvSpPr>
            <p:cNvPr id="11" name="TekstSylinder 10">
              <a:extLst>
                <a:ext uri="{FF2B5EF4-FFF2-40B4-BE49-F238E27FC236}">
                  <a16:creationId xmlns:a16="http://schemas.microsoft.com/office/drawing/2014/main" id="{FC5188C6-6255-4142-8F28-0A9B5D96679C}"/>
                </a:ext>
              </a:extLst>
            </p:cNvPr>
            <p:cNvSpPr txBox="1"/>
            <p:nvPr/>
          </p:nvSpPr>
          <p:spPr>
            <a:xfrm>
              <a:off x="8684813" y="2926591"/>
              <a:ext cx="1039067" cy="338554"/>
            </a:xfrm>
            <a:prstGeom prst="rect">
              <a:avLst/>
            </a:prstGeom>
            <a:noFill/>
          </p:spPr>
          <p:txBody>
            <a:bodyPr wrap="non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Jernbane</a:t>
              </a:r>
            </a:p>
          </p:txBody>
        </p:sp>
        <p:sp>
          <p:nvSpPr>
            <p:cNvPr id="12" name="TekstSylinder 11">
              <a:extLst>
                <a:ext uri="{FF2B5EF4-FFF2-40B4-BE49-F238E27FC236}">
                  <a16:creationId xmlns:a16="http://schemas.microsoft.com/office/drawing/2014/main" id="{69D32824-DF25-4038-B756-F94D3129B443}"/>
                </a:ext>
              </a:extLst>
            </p:cNvPr>
            <p:cNvSpPr txBox="1"/>
            <p:nvPr/>
          </p:nvSpPr>
          <p:spPr>
            <a:xfrm>
              <a:off x="2468120" y="6126876"/>
              <a:ext cx="561372" cy="338554"/>
            </a:xfrm>
            <a:prstGeom prst="rect">
              <a:avLst/>
            </a:prstGeom>
            <a:noFill/>
          </p:spPr>
          <p:txBody>
            <a:bodyPr wrap="non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Drift</a:t>
              </a:r>
            </a:p>
          </p:txBody>
        </p:sp>
        <p:sp>
          <p:nvSpPr>
            <p:cNvPr id="13" name="TekstSylinder 12">
              <a:extLst>
                <a:ext uri="{FF2B5EF4-FFF2-40B4-BE49-F238E27FC236}">
                  <a16:creationId xmlns:a16="http://schemas.microsoft.com/office/drawing/2014/main" id="{BD4DBB73-F4D2-49B6-B744-62E3A89A7AD2}"/>
                </a:ext>
              </a:extLst>
            </p:cNvPr>
            <p:cNvSpPr txBox="1"/>
            <p:nvPr/>
          </p:nvSpPr>
          <p:spPr>
            <a:xfrm>
              <a:off x="4095840" y="6115641"/>
              <a:ext cx="1229696" cy="338554"/>
            </a:xfrm>
            <a:prstGeom prst="rect">
              <a:avLst/>
            </a:prstGeom>
            <a:noFill/>
          </p:spPr>
          <p:txBody>
            <a:bodyPr wrap="non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Vedlikehold</a:t>
              </a:r>
            </a:p>
          </p:txBody>
        </p:sp>
        <p:sp>
          <p:nvSpPr>
            <p:cNvPr id="14" name="TekstSylinder 13">
              <a:extLst>
                <a:ext uri="{FF2B5EF4-FFF2-40B4-BE49-F238E27FC236}">
                  <a16:creationId xmlns:a16="http://schemas.microsoft.com/office/drawing/2014/main" id="{80E278FC-1740-439D-A8E7-FD0A0609D99F}"/>
                </a:ext>
              </a:extLst>
            </p:cNvPr>
            <p:cNvSpPr txBox="1"/>
            <p:nvPr/>
          </p:nvSpPr>
          <p:spPr>
            <a:xfrm>
              <a:off x="6318913" y="6126274"/>
              <a:ext cx="638316" cy="338554"/>
            </a:xfrm>
            <a:prstGeom prst="rect">
              <a:avLst/>
            </a:prstGeom>
            <a:noFill/>
          </p:spPr>
          <p:txBody>
            <a:bodyPr wrap="non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Bolig</a:t>
              </a:r>
            </a:p>
          </p:txBody>
        </p:sp>
        <p:sp>
          <p:nvSpPr>
            <p:cNvPr id="15" name="TekstSylinder 14">
              <a:extLst>
                <a:ext uri="{FF2B5EF4-FFF2-40B4-BE49-F238E27FC236}">
                  <a16:creationId xmlns:a16="http://schemas.microsoft.com/office/drawing/2014/main" id="{C7EF7CB5-1E0D-4BB8-B780-B9B944840664}"/>
                </a:ext>
              </a:extLst>
            </p:cNvPr>
            <p:cNvSpPr txBox="1"/>
            <p:nvPr/>
          </p:nvSpPr>
          <p:spPr>
            <a:xfrm>
              <a:off x="8217075" y="6126876"/>
              <a:ext cx="2174009" cy="584775"/>
            </a:xfrm>
            <a:prstGeom prst="rect">
              <a:avLst/>
            </a:prstGeom>
            <a:noFill/>
          </p:spPr>
          <p:txBody>
            <a:bodyPr wrap="square" rtlCol="0">
              <a:spAutoFit/>
            </a:bodyPr>
            <a:lstStyle/>
            <a:p>
              <a:r>
                <a:rPr lang="nb-NO" sz="1600" dirty="0">
                  <a:solidFill>
                    <a:schemeClr val="bg2">
                      <a:lumMod val="25000"/>
                    </a:schemeClr>
                  </a:solidFill>
                  <a:latin typeface="Arial" panose="020B0604020202020204" pitchFamily="34" charset="0"/>
                  <a:cs typeface="Arial" panose="020B0604020202020204" pitchFamily="34" charset="0"/>
                </a:rPr>
                <a:t>Undervanns-entreprenører</a:t>
              </a:r>
            </a:p>
          </p:txBody>
        </p:sp>
      </p:grpSp>
      <p:sp>
        <p:nvSpPr>
          <p:cNvPr id="18" name="TekstSylinder 17">
            <a:extLst>
              <a:ext uri="{FF2B5EF4-FFF2-40B4-BE49-F238E27FC236}">
                <a16:creationId xmlns:a16="http://schemas.microsoft.com/office/drawing/2014/main" id="{C8155079-D139-441F-AF75-0106A7F415D7}"/>
              </a:ext>
            </a:extLst>
          </p:cNvPr>
          <p:cNvSpPr txBox="1"/>
          <p:nvPr userDrawn="1"/>
        </p:nvSpPr>
        <p:spPr>
          <a:xfrm>
            <a:off x="576209" y="214686"/>
            <a:ext cx="692478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4400" dirty="0">
                <a:solidFill>
                  <a:schemeClr val="bg1"/>
                </a:solidFill>
                <a:latin typeface="Arial" panose="020B0604020202020204" pitchFamily="34" charset="0"/>
                <a:ea typeface="Verdana" panose="020B0604030504040204" pitchFamily="34" charset="0"/>
                <a:cs typeface="Arial" panose="020B0604020202020204" pitchFamily="34" charset="0"/>
              </a:rPr>
              <a:t>Medlemmenes forretningsområder</a:t>
            </a:r>
          </a:p>
        </p:txBody>
      </p:sp>
    </p:spTree>
    <p:extLst>
      <p:ext uri="{BB962C8B-B14F-4D97-AF65-F5344CB8AC3E}">
        <p14:creationId xmlns:p14="http://schemas.microsoft.com/office/powerpoint/2010/main" val="2637286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066233F1-AEFF-4AD6-8883-830454CA4ADE}"/>
              </a:ext>
            </a:extLst>
          </p:cNvPr>
          <p:cNvGrpSpPr/>
          <p:nvPr userDrawn="1"/>
        </p:nvGrpSpPr>
        <p:grpSpPr>
          <a:xfrm>
            <a:off x="8050526" y="1"/>
            <a:ext cx="1476167" cy="1828800"/>
            <a:chOff x="8050526" y="-10700"/>
            <a:chExt cx="1834696" cy="2693850"/>
          </a:xfrm>
        </p:grpSpPr>
        <p:pic>
          <p:nvPicPr>
            <p:cNvPr id="11" name="Bilde 10" descr="Et bilde som inneholder utendørs, himmel, bygning, tårn&#10;&#10;Automatisk generert beskrivelse">
              <a:extLst>
                <a:ext uri="{FF2B5EF4-FFF2-40B4-BE49-F238E27FC236}">
                  <a16:creationId xmlns:a16="http://schemas.microsoft.com/office/drawing/2014/main" id="{69EB917A-1B35-4392-A694-2A6B42CF20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69499" y="-10698"/>
              <a:ext cx="1798288" cy="2693848"/>
            </a:xfrm>
            <a:prstGeom prst="rect">
              <a:avLst/>
            </a:prstGeom>
          </p:spPr>
        </p:pic>
        <p:sp>
          <p:nvSpPr>
            <p:cNvPr id="12" name="Rektangel 11">
              <a:extLst>
                <a:ext uri="{FF2B5EF4-FFF2-40B4-BE49-F238E27FC236}">
                  <a16:creationId xmlns:a16="http://schemas.microsoft.com/office/drawing/2014/main" id="{9DDB8730-57DC-4073-9EFC-0BD236AA1CF1}"/>
                </a:ext>
              </a:extLst>
            </p:cNvPr>
            <p:cNvSpPr/>
            <p:nvPr/>
          </p:nvSpPr>
          <p:spPr>
            <a:xfrm rot="5400000">
              <a:off x="8127825" y="925753"/>
              <a:ext cx="2693849" cy="820944"/>
            </a:xfrm>
            <a:prstGeom prst="rect">
              <a:avLst/>
            </a:prstGeom>
            <a:gradFill>
              <a:gsLst>
                <a:gs pos="0">
                  <a:schemeClr val="accent1">
                    <a:lumMod val="0"/>
                    <a:lumOff val="100000"/>
                  </a:schemeClr>
                </a:gs>
                <a:gs pos="8000">
                  <a:srgbClr val="FBFCFE"/>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F09B8119-AFBF-4D89-A2AB-6C26634647AF}"/>
                </a:ext>
              </a:extLst>
            </p:cNvPr>
            <p:cNvSpPr/>
            <p:nvPr/>
          </p:nvSpPr>
          <p:spPr>
            <a:xfrm rot="16200000">
              <a:off x="7055082" y="984744"/>
              <a:ext cx="2693849" cy="702962"/>
            </a:xfrm>
            <a:prstGeom prst="rect">
              <a:avLst/>
            </a:prstGeom>
            <a:gradFill>
              <a:gsLst>
                <a:gs pos="0">
                  <a:schemeClr val="accent1">
                    <a:lumMod val="0"/>
                    <a:lumOff val="100000"/>
                  </a:schemeClr>
                </a:gs>
                <a:gs pos="8000">
                  <a:srgbClr val="FBFCFE"/>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Rektangel 13">
            <a:extLst>
              <a:ext uri="{FF2B5EF4-FFF2-40B4-BE49-F238E27FC236}">
                <a16:creationId xmlns:a16="http://schemas.microsoft.com/office/drawing/2014/main" id="{4061C6FE-7FF8-49EA-9EA7-92EFAC6C4F7E}"/>
              </a:ext>
            </a:extLst>
          </p:cNvPr>
          <p:cNvSpPr/>
          <p:nvPr userDrawn="1"/>
        </p:nvSpPr>
        <p:spPr>
          <a:xfrm>
            <a:off x="0" y="2"/>
            <a:ext cx="12191999" cy="1828799"/>
          </a:xfrm>
          <a:prstGeom prst="rect">
            <a:avLst/>
          </a:prstGeom>
          <a:solidFill>
            <a:srgbClr val="00446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317E9A8-3A00-420B-B316-ACE94B991006}"/>
              </a:ext>
            </a:extLst>
          </p:cNvPr>
          <p:cNvSpPr>
            <a:spLocks noGrp="1"/>
          </p:cNvSpPr>
          <p:nvPr>
            <p:ph type="title"/>
          </p:nvPr>
        </p:nvSpPr>
        <p:spPr>
          <a:xfrm>
            <a:off x="312235" y="365125"/>
            <a:ext cx="9891131"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F0743C58-63DD-40C8-BD81-80183A1E2E05}"/>
              </a:ext>
            </a:extLst>
          </p:cNvPr>
          <p:cNvSpPr>
            <a:spLocks noGrp="1"/>
          </p:cNvSpPr>
          <p:nvPr>
            <p:ph type="body" idx="1"/>
          </p:nvPr>
        </p:nvSpPr>
        <p:spPr>
          <a:xfrm>
            <a:off x="312235" y="2084748"/>
            <a:ext cx="11496906" cy="413348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BDAEF6EC-6298-4392-BD66-EB38719D9D55}"/>
              </a:ext>
            </a:extLst>
          </p:cNvPr>
          <p:cNvSpPr>
            <a:spLocks noGrp="1"/>
          </p:cNvSpPr>
          <p:nvPr>
            <p:ph type="dt" sz="half" idx="2"/>
          </p:nvPr>
        </p:nvSpPr>
        <p:spPr>
          <a:xfrm>
            <a:off x="382860" y="6356350"/>
            <a:ext cx="31985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2D868A-0B82-40DA-9831-B319F3085CE1}" type="datetime1">
              <a:rPr lang="nb-NO" smtClean="0"/>
              <a:t>04.02.2021</a:t>
            </a:fld>
            <a:endParaRPr lang="nb-NO"/>
          </a:p>
        </p:txBody>
      </p:sp>
      <p:sp>
        <p:nvSpPr>
          <p:cNvPr id="5" name="Plassholder for bunntekst 4">
            <a:extLst>
              <a:ext uri="{FF2B5EF4-FFF2-40B4-BE49-F238E27FC236}">
                <a16:creationId xmlns:a16="http://schemas.microsoft.com/office/drawing/2014/main" id="{5A8914B3-DE4F-4A0C-A9F5-05DA4DCA6B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346229C-08FD-4472-9196-C016B41004D9}"/>
              </a:ext>
            </a:extLst>
          </p:cNvPr>
          <p:cNvSpPr>
            <a:spLocks noGrp="1"/>
          </p:cNvSpPr>
          <p:nvPr>
            <p:ph type="sldNum" sz="quarter" idx="4"/>
          </p:nvPr>
        </p:nvSpPr>
        <p:spPr>
          <a:xfrm>
            <a:off x="8610599" y="6356350"/>
            <a:ext cx="3198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7D0EF-0888-4721-A69F-74C1D665EC40}" type="slidenum">
              <a:rPr lang="nb-NO" smtClean="0"/>
              <a:t>‹#›</a:t>
            </a:fld>
            <a:endParaRPr lang="nb-NO"/>
          </a:p>
        </p:txBody>
      </p:sp>
      <p:pic>
        <p:nvPicPr>
          <p:cNvPr id="8" name="Bilde 7">
            <a:extLst>
              <a:ext uri="{FF2B5EF4-FFF2-40B4-BE49-F238E27FC236}">
                <a16:creationId xmlns:a16="http://schemas.microsoft.com/office/drawing/2014/main" id="{2B976B37-89F2-407F-A372-C5C4B675517F}"/>
              </a:ext>
            </a:extLst>
          </p:cNvPr>
          <p:cNvPicPr>
            <a:picLocks noChangeAspect="1"/>
          </p:cNvPicPr>
          <p:nvPr userDrawn="1"/>
        </p:nvPicPr>
        <p:blipFill>
          <a:blip r:embed="rId21"/>
          <a:stretch>
            <a:fillRect/>
          </a:stretch>
        </p:blipFill>
        <p:spPr>
          <a:xfrm>
            <a:off x="10391084" y="394062"/>
            <a:ext cx="1275207" cy="843112"/>
          </a:xfrm>
          <a:prstGeom prst="rect">
            <a:avLst/>
          </a:prstGeom>
        </p:spPr>
      </p:pic>
    </p:spTree>
    <p:extLst>
      <p:ext uri="{BB962C8B-B14F-4D97-AF65-F5344CB8AC3E}">
        <p14:creationId xmlns:p14="http://schemas.microsoft.com/office/powerpoint/2010/main" val="1347047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4" r:id="rId7"/>
    <p:sldLayoutId id="2147483665" r:id="rId8"/>
    <p:sldLayoutId id="2147483664" r:id="rId9"/>
    <p:sldLayoutId id="2147483663" r:id="rId10"/>
    <p:sldLayoutId id="2147483660" r:id="rId11"/>
    <p:sldLayoutId id="2147483661" r:id="rId12"/>
    <p:sldLayoutId id="2147483655" r:id="rId13"/>
    <p:sldLayoutId id="2147483662" r:id="rId14"/>
    <p:sldLayoutId id="2147483666" r:id="rId15"/>
    <p:sldLayoutId id="2147483667" r:id="rId16"/>
    <p:sldLayoutId id="2147483656" r:id="rId17"/>
    <p:sldLayoutId id="2147483657" r:id="rId18"/>
  </p:sldLayoutIdLst>
  <p:hf hdr="0" ftr="0" dt="0"/>
  <p:txStyles>
    <p:titleStyle>
      <a:lvl1pPr algn="l" defTabSz="914400" rtl="0" eaLnBrk="1" latinLnBrk="0" hangingPunct="1">
        <a:lnSpc>
          <a:spcPct val="90000"/>
        </a:lnSpc>
        <a:spcBef>
          <a:spcPct val="0"/>
        </a:spcBef>
        <a:buNone/>
        <a:defRPr sz="4400" b="1" kern="1200">
          <a:solidFill>
            <a:schemeClr val="bg1">
              <a:lumMod val="9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D7D3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C7CC23-062A-4653-A18E-3FB06EF5938B}"/>
              </a:ext>
            </a:extLst>
          </p:cNvPr>
          <p:cNvSpPr>
            <a:spLocks noGrp="1"/>
          </p:cNvSpPr>
          <p:nvPr>
            <p:ph type="ctrTitle"/>
          </p:nvPr>
        </p:nvSpPr>
        <p:spPr>
          <a:xfrm>
            <a:off x="1997765" y="862149"/>
            <a:ext cx="8199782" cy="4008025"/>
          </a:xfrm>
        </p:spPr>
        <p:txBody>
          <a:bodyPr>
            <a:normAutofit/>
          </a:bodyPr>
          <a:lstStyle/>
          <a:p>
            <a:r>
              <a:rPr lang="nb-NO" sz="4000" dirty="0"/>
              <a:t>Samfunnsregnskap </a:t>
            </a:r>
            <a:br>
              <a:rPr lang="nb-NO" sz="4000" dirty="0"/>
            </a:br>
            <a:r>
              <a:rPr lang="nb-NO" sz="1800" dirty="0"/>
              <a:t>Entreprenører med norsk </a:t>
            </a:r>
            <a:br>
              <a:rPr lang="nb-NO" sz="1800" dirty="0"/>
            </a:br>
            <a:r>
              <a:rPr lang="nb-NO" sz="1800" dirty="0"/>
              <a:t>arbeidskraft vs. entreprenører med utenlandsk </a:t>
            </a:r>
            <a:br>
              <a:rPr lang="nb-NO" sz="1800" dirty="0"/>
            </a:br>
            <a:r>
              <a:rPr lang="nb-NO" sz="1800" dirty="0"/>
              <a:t>arbeidskraft</a:t>
            </a:r>
          </a:p>
        </p:txBody>
      </p:sp>
      <p:sp>
        <p:nvSpPr>
          <p:cNvPr id="3" name="TekstSylinder 2">
            <a:extLst>
              <a:ext uri="{FF2B5EF4-FFF2-40B4-BE49-F238E27FC236}">
                <a16:creationId xmlns:a16="http://schemas.microsoft.com/office/drawing/2014/main" id="{0C2937C5-0B12-45F6-927B-F3116ABC4A01}"/>
              </a:ext>
            </a:extLst>
          </p:cNvPr>
          <p:cNvSpPr txBox="1"/>
          <p:nvPr/>
        </p:nvSpPr>
        <p:spPr>
          <a:xfrm>
            <a:off x="1828800" y="5242560"/>
            <a:ext cx="8395063" cy="646331"/>
          </a:xfrm>
          <a:prstGeom prst="rect">
            <a:avLst/>
          </a:prstGeom>
          <a:noFill/>
        </p:spPr>
        <p:txBody>
          <a:bodyPr wrap="square" rtlCol="0">
            <a:spAutoFit/>
          </a:bodyPr>
          <a:lstStyle/>
          <a:p>
            <a:r>
              <a:rPr lang="nb-NO" dirty="0">
                <a:solidFill>
                  <a:schemeClr val="bg1"/>
                </a:solidFill>
              </a:rPr>
              <a:t>Analysen er utarbeidet av Samfunnsøkonomisk analyse på oppdrag fra EBA</a:t>
            </a:r>
          </a:p>
          <a:p>
            <a:endParaRPr lang="nb-NO" dirty="0">
              <a:solidFill>
                <a:schemeClr val="bg1"/>
              </a:solidFill>
            </a:endParaRPr>
          </a:p>
        </p:txBody>
      </p:sp>
    </p:spTree>
    <p:extLst>
      <p:ext uri="{BB962C8B-B14F-4D97-AF65-F5344CB8AC3E}">
        <p14:creationId xmlns:p14="http://schemas.microsoft.com/office/powerpoint/2010/main" val="2065427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4CA2352-1D69-41EB-A4E4-390ADECA5257}"/>
              </a:ext>
            </a:extLst>
          </p:cNvPr>
          <p:cNvSpPr>
            <a:spLocks noGrp="1"/>
          </p:cNvSpPr>
          <p:nvPr>
            <p:ph type="title"/>
          </p:nvPr>
        </p:nvSpPr>
        <p:spPr>
          <a:xfrm>
            <a:off x="698734" y="497100"/>
            <a:ext cx="9772291" cy="2186486"/>
          </a:xfrm>
        </p:spPr>
        <p:txBody>
          <a:bodyPr>
            <a:noAutofit/>
          </a:bodyPr>
          <a:lstStyle/>
          <a:p>
            <a:r>
              <a:rPr lang="nb-NO" sz="4000" dirty="0">
                <a:solidFill>
                  <a:schemeClr val="bg1"/>
                </a:solidFill>
              </a:rPr>
              <a:t>Resultat fra SARMOD: </a:t>
            </a:r>
            <a:br>
              <a:rPr lang="nb-NO" sz="4000" dirty="0">
                <a:solidFill>
                  <a:schemeClr val="bg1"/>
                </a:solidFill>
              </a:rPr>
            </a:br>
            <a:r>
              <a:rPr lang="nb-NO" sz="4000" dirty="0">
                <a:solidFill>
                  <a:schemeClr val="bg1"/>
                </a:solidFill>
              </a:rPr>
              <a:t>Norsk entreprenør 				2/2</a:t>
            </a:r>
            <a:br>
              <a:rPr lang="nb-NO" sz="4000" dirty="0">
                <a:solidFill>
                  <a:schemeClr val="bg1">
                    <a:lumMod val="50000"/>
                  </a:schemeClr>
                </a:solidFill>
              </a:rPr>
            </a:br>
            <a:endParaRPr lang="nb-NO" sz="4000" dirty="0"/>
          </a:p>
        </p:txBody>
      </p:sp>
      <p:graphicFrame>
        <p:nvGraphicFramePr>
          <p:cNvPr id="13" name="Plassholder for innhold 12">
            <a:extLst>
              <a:ext uri="{FF2B5EF4-FFF2-40B4-BE49-F238E27FC236}">
                <a16:creationId xmlns:a16="http://schemas.microsoft.com/office/drawing/2014/main" id="{2DBC03A2-348F-49AD-9819-689968E645EB}"/>
              </a:ext>
            </a:extLst>
          </p:cNvPr>
          <p:cNvGraphicFramePr>
            <a:graphicFrameLocks noGrp="1"/>
          </p:cNvGraphicFramePr>
          <p:nvPr>
            <p:ph idx="1"/>
            <p:extLst>
              <p:ext uri="{D42A27DB-BD31-4B8C-83A1-F6EECF244321}">
                <p14:modId xmlns:p14="http://schemas.microsoft.com/office/powerpoint/2010/main" val="1500910109"/>
              </p:ext>
            </p:extLst>
          </p:nvPr>
        </p:nvGraphicFramePr>
        <p:xfrm>
          <a:off x="77607" y="2551611"/>
          <a:ext cx="6810873" cy="41338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kstSylinder 7">
            <a:extLst>
              <a:ext uri="{FF2B5EF4-FFF2-40B4-BE49-F238E27FC236}">
                <a16:creationId xmlns:a16="http://schemas.microsoft.com/office/drawing/2014/main" id="{51E34C7F-A5E3-438B-A46C-EAA5214911A1}"/>
              </a:ext>
            </a:extLst>
          </p:cNvPr>
          <p:cNvSpPr txBox="1"/>
          <p:nvPr/>
        </p:nvSpPr>
        <p:spPr>
          <a:xfrm>
            <a:off x="7202078" y="2818614"/>
            <a:ext cx="4355184" cy="1477328"/>
          </a:xfrm>
          <a:prstGeom prst="rect">
            <a:avLst/>
          </a:prstGeom>
          <a:noFill/>
        </p:spPr>
        <p:txBody>
          <a:bodyPr wrap="square" rtlCol="0">
            <a:spAutoFit/>
          </a:bodyPr>
          <a:lstStyle/>
          <a:p>
            <a:pPr marL="285750" indent="-285750">
              <a:buFont typeface="Arial" panose="020B0604020202020204" pitchFamily="34" charset="0"/>
              <a:buChar char="•"/>
            </a:pPr>
            <a:r>
              <a:rPr lang="nb-NO" sz="1800" dirty="0">
                <a:solidFill>
                  <a:srgbClr val="FF0000"/>
                </a:solidFill>
              </a:rPr>
              <a:t>Sektordiagrammet viser ringvirkninger i Norge av den initiale produksjonen.</a:t>
            </a:r>
          </a:p>
          <a:p>
            <a:pPr marL="285750" indent="-285750">
              <a:buFont typeface="Arial" panose="020B0604020202020204" pitchFamily="34" charset="0"/>
              <a:buChar char="•"/>
            </a:pPr>
            <a:r>
              <a:rPr lang="nb-NO" sz="1800" dirty="0">
                <a:solidFill>
                  <a:srgbClr val="FF0000"/>
                </a:solidFill>
              </a:rPr>
              <a:t>Her målt ved antall årsverk i ulike næringer. </a:t>
            </a:r>
          </a:p>
          <a:p>
            <a:pPr marL="285750" indent="-285750">
              <a:buFont typeface="Arial" panose="020B0604020202020204" pitchFamily="34" charset="0"/>
              <a:buChar char="•"/>
            </a:pPr>
            <a:endParaRPr lang="nb-NO" dirty="0">
              <a:solidFill>
                <a:srgbClr val="FF0000"/>
              </a:solidFill>
            </a:endParaRPr>
          </a:p>
        </p:txBody>
      </p:sp>
    </p:spTree>
    <p:extLst>
      <p:ext uri="{BB962C8B-B14F-4D97-AF65-F5344CB8AC3E}">
        <p14:creationId xmlns:p14="http://schemas.microsoft.com/office/powerpoint/2010/main" val="252448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4CA2352-1D69-41EB-A4E4-390ADECA5257}"/>
              </a:ext>
            </a:extLst>
          </p:cNvPr>
          <p:cNvSpPr>
            <a:spLocks noGrp="1"/>
          </p:cNvSpPr>
          <p:nvPr>
            <p:ph type="title"/>
          </p:nvPr>
        </p:nvSpPr>
        <p:spPr>
          <a:xfrm>
            <a:off x="618920" y="682308"/>
            <a:ext cx="9772291" cy="1681389"/>
          </a:xfrm>
        </p:spPr>
        <p:txBody>
          <a:bodyPr>
            <a:noAutofit/>
          </a:bodyPr>
          <a:lstStyle/>
          <a:p>
            <a:r>
              <a:rPr lang="nb-NO" sz="4000" dirty="0"/>
              <a:t>Den utenlandske entreprenøren 	1/2</a:t>
            </a:r>
          </a:p>
        </p:txBody>
      </p:sp>
      <p:sp>
        <p:nvSpPr>
          <p:cNvPr id="3" name="Plassholder for innhold 2">
            <a:extLst>
              <a:ext uri="{FF2B5EF4-FFF2-40B4-BE49-F238E27FC236}">
                <a16:creationId xmlns:a16="http://schemas.microsoft.com/office/drawing/2014/main" id="{A7BDFF27-33F7-49C2-9D67-9D0FC55D36F4}"/>
              </a:ext>
            </a:extLst>
          </p:cNvPr>
          <p:cNvSpPr>
            <a:spLocks noGrp="1"/>
          </p:cNvSpPr>
          <p:nvPr>
            <p:ph idx="1"/>
          </p:nvPr>
        </p:nvSpPr>
        <p:spPr>
          <a:xfrm>
            <a:off x="312234" y="2084749"/>
            <a:ext cx="11487879" cy="1681388"/>
          </a:xfrm>
        </p:spPr>
        <p:txBody>
          <a:bodyPr>
            <a:normAutofit/>
          </a:bodyPr>
          <a:lstStyle/>
          <a:p>
            <a:r>
              <a:rPr lang="nb-NO" sz="2200" dirty="0"/>
              <a:t>Utenlandske foretak som ønsker å drive virksomhet i Norge må opprette et NUF (norskregistrert utenlandsk foretak).</a:t>
            </a:r>
          </a:p>
          <a:p>
            <a:r>
              <a:rPr lang="nb-NO" sz="2200" dirty="0"/>
              <a:t>Vi kan identifisere disse selskapene i regnskapsstatistikken. En sammenligning med øvrige selskaper i bygg- og anleggsbransjen gir interessante funn:</a:t>
            </a:r>
          </a:p>
          <a:p>
            <a:pPr marL="34290" indent="0">
              <a:buNone/>
            </a:pPr>
            <a:endParaRPr lang="nb-NO" dirty="0"/>
          </a:p>
        </p:txBody>
      </p:sp>
      <p:sp>
        <p:nvSpPr>
          <p:cNvPr id="7" name="TekstSylinder 6">
            <a:extLst>
              <a:ext uri="{FF2B5EF4-FFF2-40B4-BE49-F238E27FC236}">
                <a16:creationId xmlns:a16="http://schemas.microsoft.com/office/drawing/2014/main" id="{5E946507-3F5E-4531-A092-907AC5E2A5A8}"/>
              </a:ext>
            </a:extLst>
          </p:cNvPr>
          <p:cNvSpPr txBox="1"/>
          <p:nvPr/>
        </p:nvSpPr>
        <p:spPr>
          <a:xfrm>
            <a:off x="531223" y="3936274"/>
            <a:ext cx="1039803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white"/>
              </a:solidFill>
              <a:effectLst/>
              <a:uLnTx/>
              <a:uFillTx/>
              <a:latin typeface="Arial"/>
              <a:ea typeface="+mn-ea"/>
              <a:cs typeface="+mn-cs"/>
            </a:endParaRPr>
          </a:p>
        </p:txBody>
      </p:sp>
      <p:pic>
        <p:nvPicPr>
          <p:cNvPr id="12" name="Bilde 11">
            <a:extLst>
              <a:ext uri="{FF2B5EF4-FFF2-40B4-BE49-F238E27FC236}">
                <a16:creationId xmlns:a16="http://schemas.microsoft.com/office/drawing/2014/main" id="{E88019EF-4653-4C83-AB44-F300F7406374}"/>
              </a:ext>
            </a:extLst>
          </p:cNvPr>
          <p:cNvPicPr>
            <a:picLocks noChangeAspect="1"/>
          </p:cNvPicPr>
          <p:nvPr/>
        </p:nvPicPr>
        <p:blipFill>
          <a:blip r:embed="rId3"/>
          <a:stretch>
            <a:fillRect/>
          </a:stretch>
        </p:blipFill>
        <p:spPr>
          <a:xfrm>
            <a:off x="531223" y="3936139"/>
            <a:ext cx="9420225" cy="2352675"/>
          </a:xfrm>
          <a:prstGeom prst="rect">
            <a:avLst/>
          </a:prstGeom>
        </p:spPr>
      </p:pic>
    </p:spTree>
    <p:extLst>
      <p:ext uri="{BB962C8B-B14F-4D97-AF65-F5344CB8AC3E}">
        <p14:creationId xmlns:p14="http://schemas.microsoft.com/office/powerpoint/2010/main" val="67406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4CA2352-1D69-41EB-A4E4-390ADECA5257}"/>
              </a:ext>
            </a:extLst>
          </p:cNvPr>
          <p:cNvSpPr>
            <a:spLocks noGrp="1"/>
          </p:cNvSpPr>
          <p:nvPr>
            <p:ph type="title"/>
          </p:nvPr>
        </p:nvSpPr>
        <p:spPr>
          <a:xfrm>
            <a:off x="543506" y="738869"/>
            <a:ext cx="9772291" cy="1681389"/>
          </a:xfrm>
        </p:spPr>
        <p:txBody>
          <a:bodyPr>
            <a:noAutofit/>
          </a:bodyPr>
          <a:lstStyle/>
          <a:p>
            <a:r>
              <a:rPr lang="nb-NO" sz="4000" dirty="0"/>
              <a:t>Den utenlandske entreprenøren 	2/2</a:t>
            </a:r>
          </a:p>
        </p:txBody>
      </p:sp>
      <p:sp>
        <p:nvSpPr>
          <p:cNvPr id="3" name="Plassholder for innhold 2">
            <a:extLst>
              <a:ext uri="{FF2B5EF4-FFF2-40B4-BE49-F238E27FC236}">
                <a16:creationId xmlns:a16="http://schemas.microsoft.com/office/drawing/2014/main" id="{A7BDFF27-33F7-49C2-9D67-9D0FC55D36F4}"/>
              </a:ext>
            </a:extLst>
          </p:cNvPr>
          <p:cNvSpPr>
            <a:spLocks noGrp="1"/>
          </p:cNvSpPr>
          <p:nvPr>
            <p:ph idx="1"/>
          </p:nvPr>
        </p:nvSpPr>
        <p:spPr>
          <a:xfrm>
            <a:off x="312235" y="2084748"/>
            <a:ext cx="11522714" cy="4133487"/>
          </a:xfrm>
        </p:spPr>
        <p:txBody>
          <a:bodyPr>
            <a:normAutofit/>
          </a:bodyPr>
          <a:lstStyle/>
          <a:p>
            <a:r>
              <a:rPr lang="nb-NO" sz="2200" dirty="0"/>
              <a:t>Også utenlandske entreprenører trenger arbeidskraft til å gjennomføre bygg- og anleggsprosjekter.</a:t>
            </a:r>
          </a:p>
          <a:p>
            <a:r>
              <a:rPr lang="nb-NO" sz="2200" dirty="0"/>
              <a:t>Arbeidskraften kommer inn via bemanningsbyråer og underentreprenører.</a:t>
            </a:r>
          </a:p>
          <a:p>
            <a:pPr lvl="1"/>
            <a:r>
              <a:rPr lang="nb-NO" sz="2200" dirty="0"/>
              <a:t>Valget av disse har skattemessige implikasjoner.</a:t>
            </a:r>
          </a:p>
          <a:p>
            <a:r>
              <a:rPr lang="nb-NO" sz="2200" dirty="0"/>
              <a:t>Enda viktigere er hvor varer, tjenester og arbeidskraft hentes fra. Hvor stor andel av vareinnsatsen og arbeidskraften kommer fra Norge?</a:t>
            </a:r>
          </a:p>
          <a:p>
            <a:endParaRPr lang="nb-NO" sz="2200" dirty="0"/>
          </a:p>
        </p:txBody>
      </p:sp>
    </p:spTree>
    <p:extLst>
      <p:ext uri="{BB962C8B-B14F-4D97-AF65-F5344CB8AC3E}">
        <p14:creationId xmlns:p14="http://schemas.microsoft.com/office/powerpoint/2010/main" val="351376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4CA2352-1D69-41EB-A4E4-390ADECA5257}"/>
              </a:ext>
            </a:extLst>
          </p:cNvPr>
          <p:cNvSpPr>
            <a:spLocks noGrp="1"/>
          </p:cNvSpPr>
          <p:nvPr>
            <p:ph type="title"/>
          </p:nvPr>
        </p:nvSpPr>
        <p:spPr>
          <a:xfrm>
            <a:off x="312235" y="365125"/>
            <a:ext cx="9772291" cy="1477328"/>
          </a:xfrm>
        </p:spPr>
        <p:txBody>
          <a:bodyPr>
            <a:noAutofit/>
          </a:bodyPr>
          <a:lstStyle/>
          <a:p>
            <a:r>
              <a:rPr lang="nb-NO" sz="3600" dirty="0"/>
              <a:t>Resultat fra SARMOD: </a:t>
            </a:r>
            <a:br>
              <a:rPr lang="nb-NO" sz="3600" dirty="0"/>
            </a:br>
            <a:r>
              <a:rPr lang="nb-NO" sz="3600" dirty="0"/>
              <a:t>Utenlandsk entreprenør</a:t>
            </a:r>
          </a:p>
        </p:txBody>
      </p:sp>
      <p:graphicFrame>
        <p:nvGraphicFramePr>
          <p:cNvPr id="13" name="Plassholder for innhold 12">
            <a:extLst>
              <a:ext uri="{FF2B5EF4-FFF2-40B4-BE49-F238E27FC236}">
                <a16:creationId xmlns:a16="http://schemas.microsoft.com/office/drawing/2014/main" id="{2DBC03A2-348F-49AD-9819-689968E645EB}"/>
              </a:ext>
            </a:extLst>
          </p:cNvPr>
          <p:cNvGraphicFramePr>
            <a:graphicFrameLocks noGrp="1"/>
          </p:cNvGraphicFramePr>
          <p:nvPr>
            <p:ph idx="1"/>
          </p:nvPr>
        </p:nvGraphicFramePr>
        <p:xfrm>
          <a:off x="77607" y="2551611"/>
          <a:ext cx="6810873" cy="4133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Plassholder for innhold 6">
            <a:extLst>
              <a:ext uri="{FF2B5EF4-FFF2-40B4-BE49-F238E27FC236}">
                <a16:creationId xmlns:a16="http://schemas.microsoft.com/office/drawing/2014/main" id="{D0980884-9DC3-41A6-9C15-3DD74AF6DDD8}"/>
              </a:ext>
            </a:extLst>
          </p:cNvPr>
          <p:cNvGraphicFramePr>
            <a:graphicFrameLocks/>
          </p:cNvGraphicFramePr>
          <p:nvPr>
            <p:extLst>
              <p:ext uri="{D42A27DB-BD31-4B8C-83A1-F6EECF244321}">
                <p14:modId xmlns:p14="http://schemas.microsoft.com/office/powerpoint/2010/main" val="3231654057"/>
              </p:ext>
            </p:extLst>
          </p:nvPr>
        </p:nvGraphicFramePr>
        <p:xfrm>
          <a:off x="480291" y="2050473"/>
          <a:ext cx="10917382" cy="43687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63311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4CA2352-1D69-41EB-A4E4-390ADECA5257}"/>
              </a:ext>
            </a:extLst>
          </p:cNvPr>
          <p:cNvSpPr>
            <a:spLocks noGrp="1"/>
          </p:cNvSpPr>
          <p:nvPr>
            <p:ph type="title"/>
          </p:nvPr>
        </p:nvSpPr>
        <p:spPr/>
        <p:txBody>
          <a:bodyPr>
            <a:normAutofit fontScale="90000"/>
          </a:bodyPr>
          <a:lstStyle/>
          <a:p>
            <a:br>
              <a:rPr lang="nb-NO" sz="4400" dirty="0">
                <a:solidFill>
                  <a:schemeClr val="bg1"/>
                </a:solidFill>
              </a:rPr>
            </a:br>
            <a:r>
              <a:rPr lang="nb-NO" sz="4400" dirty="0">
                <a:solidFill>
                  <a:schemeClr val="bg1"/>
                </a:solidFill>
              </a:rPr>
              <a:t>Resultat fra SARMOD: Sammenligning</a:t>
            </a:r>
            <a:br>
              <a:rPr lang="nb-NO" sz="4400" dirty="0">
                <a:solidFill>
                  <a:schemeClr val="bg1"/>
                </a:solidFill>
              </a:rPr>
            </a:br>
            <a:endParaRPr lang="nb-NO" dirty="0">
              <a:solidFill>
                <a:schemeClr val="bg1"/>
              </a:solidFill>
            </a:endParaRPr>
          </a:p>
        </p:txBody>
      </p:sp>
      <p:pic>
        <p:nvPicPr>
          <p:cNvPr id="3" name="Plassholder for innhold 2">
            <a:extLst>
              <a:ext uri="{FF2B5EF4-FFF2-40B4-BE49-F238E27FC236}">
                <a16:creationId xmlns:a16="http://schemas.microsoft.com/office/drawing/2014/main" id="{8B8474F1-2455-4629-8B8E-4792F231A46C}"/>
              </a:ext>
            </a:extLst>
          </p:cNvPr>
          <p:cNvPicPr>
            <a:picLocks noGrp="1" noChangeAspect="1"/>
          </p:cNvPicPr>
          <p:nvPr>
            <p:ph idx="1"/>
          </p:nvPr>
        </p:nvPicPr>
        <p:blipFill>
          <a:blip r:embed="rId3"/>
          <a:stretch>
            <a:fillRect/>
          </a:stretch>
        </p:blipFill>
        <p:spPr>
          <a:xfrm>
            <a:off x="645093" y="2084388"/>
            <a:ext cx="10831964" cy="4133850"/>
          </a:xfrm>
        </p:spPr>
      </p:pic>
    </p:spTree>
    <p:extLst>
      <p:ext uri="{BB962C8B-B14F-4D97-AF65-F5344CB8AC3E}">
        <p14:creationId xmlns:p14="http://schemas.microsoft.com/office/powerpoint/2010/main" val="1674988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4CA2352-1D69-41EB-A4E4-390ADECA5257}"/>
              </a:ext>
            </a:extLst>
          </p:cNvPr>
          <p:cNvSpPr>
            <a:spLocks noGrp="1"/>
          </p:cNvSpPr>
          <p:nvPr>
            <p:ph type="title"/>
          </p:nvPr>
        </p:nvSpPr>
        <p:spPr/>
        <p:txBody>
          <a:bodyPr>
            <a:normAutofit/>
          </a:bodyPr>
          <a:lstStyle/>
          <a:p>
            <a:r>
              <a:rPr lang="nb-NO" sz="4000" dirty="0"/>
              <a:t>Offentlig bestiller og samfunnsansvar</a:t>
            </a:r>
          </a:p>
        </p:txBody>
      </p:sp>
      <p:pic>
        <p:nvPicPr>
          <p:cNvPr id="3" name="Plassholder for innhold 2">
            <a:extLst>
              <a:ext uri="{FF2B5EF4-FFF2-40B4-BE49-F238E27FC236}">
                <a16:creationId xmlns:a16="http://schemas.microsoft.com/office/drawing/2014/main" id="{63C01834-8144-4BD8-8F36-7E643FA4DC2B}"/>
              </a:ext>
            </a:extLst>
          </p:cNvPr>
          <p:cNvPicPr>
            <a:picLocks noGrp="1" noChangeAspect="1"/>
          </p:cNvPicPr>
          <p:nvPr>
            <p:ph idx="1"/>
          </p:nvPr>
        </p:nvPicPr>
        <p:blipFill>
          <a:blip r:embed="rId3"/>
          <a:stretch>
            <a:fillRect/>
          </a:stretch>
        </p:blipFill>
        <p:spPr>
          <a:xfrm>
            <a:off x="740196" y="2084388"/>
            <a:ext cx="10641758" cy="4133850"/>
          </a:xfrm>
        </p:spPr>
      </p:pic>
    </p:spTree>
    <p:extLst>
      <p:ext uri="{BB962C8B-B14F-4D97-AF65-F5344CB8AC3E}">
        <p14:creationId xmlns:p14="http://schemas.microsoft.com/office/powerpoint/2010/main" val="421974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lstStyle/>
          <a:p>
            <a:r>
              <a:rPr lang="nb-NO" sz="4400" dirty="0"/>
              <a:t>Resultater fra SARMOD: Tolkning</a:t>
            </a:r>
            <a:endParaRPr lang="nb-NO" dirty="0"/>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16</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Autofit/>
          </a:bodyPr>
          <a:lstStyle/>
          <a:p>
            <a:r>
              <a:rPr lang="nb-NO" sz="2200" dirty="0"/>
              <a:t>Denne analysen er </a:t>
            </a:r>
            <a:r>
              <a:rPr lang="nb-NO" sz="2200" b="1" dirty="0"/>
              <a:t>ikke</a:t>
            </a:r>
            <a:r>
              <a:rPr lang="nb-NO" sz="2200" dirty="0"/>
              <a:t> en samfunnsøkonomisk lønnsomhetsanalyse. Det er vanlig at samfunnsøkonomiske lønnsomhetsanalyser legger til grunn </a:t>
            </a:r>
            <a:r>
              <a:rPr lang="nb-NO" sz="2200" i="1" dirty="0"/>
              <a:t>full kapasitetsutnyttelse</a:t>
            </a:r>
            <a:r>
              <a:rPr lang="nb-NO" sz="2200" dirty="0"/>
              <a:t> og en effektiv allokering av arbeidskraft og kapital. Da vil den økte verdiskapingen og sysselsettingen som følge av investeringsprosjektet motsvares av at annen virksomhet fortrenges. </a:t>
            </a:r>
          </a:p>
          <a:p>
            <a:r>
              <a:rPr lang="nb-NO" sz="2200" dirty="0"/>
              <a:t>I virkeligheten vil man selv med en slik antakelse kunne ha samfunnsøkonomiske gevinster ved at investeringsprosjektet blir gjennomført av en norsk virksomhet, for eksempel dersom det er positive eksterne effekter eller virksomheten har høyere produktivitet enn den det fortrenger.</a:t>
            </a:r>
          </a:p>
          <a:p>
            <a:r>
              <a:rPr lang="nb-NO" sz="2200" dirty="0"/>
              <a:t>Dessuten har man sjelden full kapasitetsutnyttelse eller en optimal ressursallokering. Da vil man kunne oppnå gevinster ved å velge den norske entreprenøren.</a:t>
            </a:r>
          </a:p>
          <a:p>
            <a:endParaRPr lang="nb-NO" sz="2200" dirty="0"/>
          </a:p>
        </p:txBody>
      </p:sp>
    </p:spTree>
    <p:extLst>
      <p:ext uri="{BB962C8B-B14F-4D97-AF65-F5344CB8AC3E}">
        <p14:creationId xmlns:p14="http://schemas.microsoft.com/office/powerpoint/2010/main" val="2715953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8CB17BF-B06F-4F0E-B06B-E667FF5E7ADD}"/>
              </a:ext>
            </a:extLst>
          </p:cNvPr>
          <p:cNvSpPr>
            <a:spLocks noGrp="1"/>
          </p:cNvSpPr>
          <p:nvPr>
            <p:ph type="sldNum" sz="quarter" idx="12"/>
          </p:nvPr>
        </p:nvSpPr>
        <p:spPr/>
        <p:txBody>
          <a:bodyPr/>
          <a:lstStyle/>
          <a:p>
            <a:fld id="{EA37D0EF-0888-4721-A69F-74C1D665EC40}" type="slidenum">
              <a:rPr lang="nb-NO" smtClean="0"/>
              <a:t>17</a:t>
            </a:fld>
            <a:endParaRPr lang="nb-NO"/>
          </a:p>
        </p:txBody>
      </p:sp>
      <p:sp>
        <p:nvSpPr>
          <p:cNvPr id="3" name="TekstSylinder 2">
            <a:extLst>
              <a:ext uri="{FF2B5EF4-FFF2-40B4-BE49-F238E27FC236}">
                <a16:creationId xmlns:a16="http://schemas.microsoft.com/office/drawing/2014/main" id="{CA03CB7F-F631-442A-8978-7ACEABCE16AA}"/>
              </a:ext>
            </a:extLst>
          </p:cNvPr>
          <p:cNvSpPr txBox="1"/>
          <p:nvPr/>
        </p:nvSpPr>
        <p:spPr>
          <a:xfrm>
            <a:off x="1801091" y="2244060"/>
            <a:ext cx="8876145" cy="2369880"/>
          </a:xfrm>
          <a:prstGeom prst="rect">
            <a:avLst/>
          </a:prstGeom>
          <a:noFill/>
        </p:spPr>
        <p:txBody>
          <a:bodyPr wrap="square" rtlCol="0">
            <a:spAutoFit/>
          </a:bodyPr>
          <a:lstStyle/>
          <a:p>
            <a:r>
              <a:rPr lang="nb-NO" sz="5400" b="1" dirty="0">
                <a:solidFill>
                  <a:schemeClr val="bg1"/>
                </a:solidFill>
                <a:latin typeface="+mj-lt"/>
              </a:rPr>
              <a:t>Makroøkonomiske hovedtrekk</a:t>
            </a:r>
            <a:br>
              <a:rPr lang="nb-NO" sz="4000" b="1" dirty="0">
                <a:solidFill>
                  <a:schemeClr val="bg1"/>
                </a:solidFill>
                <a:latin typeface="+mj-lt"/>
              </a:rPr>
            </a:br>
            <a:endParaRPr lang="nb-NO" sz="4000" b="1" dirty="0">
              <a:solidFill>
                <a:schemeClr val="bg1"/>
              </a:solidFill>
              <a:latin typeface="+mj-lt"/>
            </a:endParaRPr>
          </a:p>
        </p:txBody>
      </p:sp>
    </p:spTree>
    <p:extLst>
      <p:ext uri="{BB962C8B-B14F-4D97-AF65-F5344CB8AC3E}">
        <p14:creationId xmlns:p14="http://schemas.microsoft.com/office/powerpoint/2010/main" val="98300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normAutofit/>
          </a:bodyPr>
          <a:lstStyle/>
          <a:p>
            <a:r>
              <a:rPr lang="nb-NO" sz="3600" dirty="0"/>
              <a:t>Et vedvarende fall i oljeprisen har forårsaket massiv nedbemanning i oljebransjen</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18</a:t>
            </a:fld>
            <a:endParaRPr lang="nb-NO"/>
          </a:p>
        </p:txBody>
      </p:sp>
      <p:graphicFrame>
        <p:nvGraphicFramePr>
          <p:cNvPr id="5" name="Plassholder for innhold 5">
            <a:extLst>
              <a:ext uri="{FF2B5EF4-FFF2-40B4-BE49-F238E27FC236}">
                <a16:creationId xmlns:a16="http://schemas.microsoft.com/office/drawing/2014/main" id="{76FDB549-0EE7-4F57-8BCA-2F82C895BD1E}"/>
              </a:ext>
            </a:extLst>
          </p:cNvPr>
          <p:cNvGraphicFramePr>
            <a:graphicFrameLocks noGrp="1"/>
          </p:cNvGraphicFramePr>
          <p:nvPr>
            <p:ph idx="1"/>
            <p:extLst>
              <p:ext uri="{D42A27DB-BD31-4B8C-83A1-F6EECF244321}">
                <p14:modId xmlns:p14="http://schemas.microsoft.com/office/powerpoint/2010/main" val="1284487938"/>
              </p:ext>
            </p:extLst>
          </p:nvPr>
        </p:nvGraphicFramePr>
        <p:xfrm>
          <a:off x="312738" y="2084388"/>
          <a:ext cx="11496675" cy="4133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501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a:xfrm>
            <a:off x="312235" y="621070"/>
            <a:ext cx="10466601" cy="1325563"/>
          </a:xfrm>
        </p:spPr>
        <p:txBody>
          <a:bodyPr>
            <a:noAutofit/>
          </a:bodyPr>
          <a:lstStyle/>
          <a:p>
            <a:r>
              <a:rPr lang="nb-NO" sz="2800" dirty="0"/>
              <a:t>Økt offentlig etterspørsel og investeringsvekst i fastlandsnæringen sikrer likevel moderat vekst i økonomien.</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19</a:t>
            </a:fld>
            <a:endParaRPr lang="nb-NO"/>
          </a:p>
        </p:txBody>
      </p:sp>
      <p:graphicFrame>
        <p:nvGraphicFramePr>
          <p:cNvPr id="5" name="Plassholder for innhold 5">
            <a:extLst>
              <a:ext uri="{FF2B5EF4-FFF2-40B4-BE49-F238E27FC236}">
                <a16:creationId xmlns:a16="http://schemas.microsoft.com/office/drawing/2014/main" id="{F6800DA2-0694-4C19-9393-ECEAE0CE4975}"/>
              </a:ext>
            </a:extLst>
          </p:cNvPr>
          <p:cNvGraphicFramePr>
            <a:graphicFrameLocks noGrp="1"/>
          </p:cNvGraphicFramePr>
          <p:nvPr>
            <p:ph idx="1"/>
            <p:extLst>
              <p:ext uri="{D42A27DB-BD31-4B8C-83A1-F6EECF244321}">
                <p14:modId xmlns:p14="http://schemas.microsoft.com/office/powerpoint/2010/main" val="3434839225"/>
              </p:ext>
            </p:extLst>
          </p:nvPr>
        </p:nvGraphicFramePr>
        <p:xfrm>
          <a:off x="312738" y="2084388"/>
          <a:ext cx="11496675" cy="4133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210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lstStyle/>
          <a:p>
            <a:r>
              <a:rPr lang="nb-NO" sz="4400" dirty="0"/>
              <a:t>Presisering og forutsetninger 1/2</a:t>
            </a:r>
            <a:endParaRPr lang="nb-NO" dirty="0"/>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rmAutofit/>
          </a:bodyPr>
          <a:lstStyle/>
          <a:p>
            <a:r>
              <a:rPr lang="nb-NO" sz="2200" dirty="0"/>
              <a:t>I dette arbeidet presenteres et samfunnsregnskap forbundet med et investeringsprosjekt i bygg- og anleggssektoren, utført av to ulike typer entreprenører:</a:t>
            </a:r>
          </a:p>
          <a:p>
            <a:pPr marL="0" indent="0">
              <a:buNone/>
            </a:pPr>
            <a:endParaRPr lang="nb-NO" sz="2200" dirty="0"/>
          </a:p>
          <a:p>
            <a:pPr marL="377190">
              <a:buFont typeface="+mj-lt"/>
              <a:buAutoNum type="arabicPeriod"/>
            </a:pPr>
            <a:r>
              <a:rPr lang="nb-NO" sz="2200" dirty="0"/>
              <a:t>Den ene entreprenøren benytter seg av norsk/utenlandsk arbeidskraft, og etterspør vareinnsats fra norske produsenter på lik linje med gjennomsnittet i bransjen (Nasjonalregnskapet). Vi vil henvise til denne entreprenøren som </a:t>
            </a:r>
            <a:r>
              <a:rPr lang="nb-NO" sz="2200" i="1" dirty="0"/>
              <a:t>den norske.</a:t>
            </a:r>
          </a:p>
          <a:p>
            <a:pPr marL="377190">
              <a:buFont typeface="+mj-lt"/>
              <a:buAutoNum type="arabicPeriod"/>
            </a:pPr>
            <a:r>
              <a:rPr lang="nb-NO" sz="2200" dirty="0"/>
              <a:t>Den andre entreprenøren benytter seg i større grad av importert arbeidskraft og vareinnsats. Vi vil henvise til denne entreprenøren som </a:t>
            </a:r>
            <a:r>
              <a:rPr lang="nb-NO" sz="2200" i="1" dirty="0"/>
              <a:t>den utenlandske</a:t>
            </a:r>
            <a:r>
              <a:rPr lang="nb-NO" sz="2200" dirty="0"/>
              <a:t>. Vi har lagt til grunn flere sett av antakelser for den utenlandske entreprenøren.</a:t>
            </a:r>
          </a:p>
          <a:p>
            <a:pPr marL="34290" indent="0">
              <a:buNone/>
            </a:pPr>
            <a:endParaRPr lang="nb-NO" sz="2200" dirty="0"/>
          </a:p>
          <a:p>
            <a:r>
              <a:rPr lang="nb-NO" sz="2200" dirty="0"/>
              <a:t>Alle resultater må ses i lys av de forutsetninger som er lagt til grunn.</a:t>
            </a:r>
          </a:p>
          <a:p>
            <a:endParaRPr lang="nb-NO" dirty="0"/>
          </a:p>
        </p:txBody>
      </p:sp>
    </p:spTree>
    <p:extLst>
      <p:ext uri="{BB962C8B-B14F-4D97-AF65-F5344CB8AC3E}">
        <p14:creationId xmlns:p14="http://schemas.microsoft.com/office/powerpoint/2010/main" val="3677491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a:xfrm>
            <a:off x="312235" y="621070"/>
            <a:ext cx="10466601" cy="1325563"/>
          </a:xfrm>
        </p:spPr>
        <p:txBody>
          <a:bodyPr>
            <a:noAutofit/>
          </a:bodyPr>
          <a:lstStyle/>
          <a:p>
            <a:r>
              <a:rPr lang="nb-NO" sz="3600" dirty="0"/>
              <a:t>Arbeidsledigheten stiger…</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20</a:t>
            </a:fld>
            <a:endParaRPr lang="nb-NO"/>
          </a:p>
        </p:txBody>
      </p:sp>
      <p:graphicFrame>
        <p:nvGraphicFramePr>
          <p:cNvPr id="5" name="Plassholder for innhold 5">
            <a:extLst>
              <a:ext uri="{FF2B5EF4-FFF2-40B4-BE49-F238E27FC236}">
                <a16:creationId xmlns:a16="http://schemas.microsoft.com/office/drawing/2014/main" id="{F6800DA2-0694-4C19-9393-ECEAE0CE4975}"/>
              </a:ext>
            </a:extLst>
          </p:cNvPr>
          <p:cNvGraphicFramePr>
            <a:graphicFrameLocks noGrp="1"/>
          </p:cNvGraphicFramePr>
          <p:nvPr>
            <p:ph idx="1"/>
          </p:nvPr>
        </p:nvGraphicFramePr>
        <p:xfrm>
          <a:off x="312738" y="2084388"/>
          <a:ext cx="11496675" cy="4133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Plassholder for innhold 5">
            <a:extLst>
              <a:ext uri="{FF2B5EF4-FFF2-40B4-BE49-F238E27FC236}">
                <a16:creationId xmlns:a16="http://schemas.microsoft.com/office/drawing/2014/main" id="{F5EDEFC6-059E-4159-BA38-A9322407B6BC}"/>
              </a:ext>
            </a:extLst>
          </p:cNvPr>
          <p:cNvGraphicFramePr>
            <a:graphicFrameLocks/>
          </p:cNvGraphicFramePr>
          <p:nvPr>
            <p:extLst>
              <p:ext uri="{D42A27DB-BD31-4B8C-83A1-F6EECF244321}">
                <p14:modId xmlns:p14="http://schemas.microsoft.com/office/powerpoint/2010/main" val="310501849"/>
              </p:ext>
            </p:extLst>
          </p:nvPr>
        </p:nvGraphicFramePr>
        <p:xfrm>
          <a:off x="457200" y="1946633"/>
          <a:ext cx="10007600" cy="46019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5323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a:xfrm>
            <a:off x="312235" y="621070"/>
            <a:ext cx="10466601" cy="1325563"/>
          </a:xfrm>
        </p:spPr>
        <p:txBody>
          <a:bodyPr>
            <a:noAutofit/>
          </a:bodyPr>
          <a:lstStyle/>
          <a:p>
            <a:r>
              <a:rPr lang="nb-NO" sz="3600" dirty="0"/>
              <a:t>… også i bygg- og anleggsbransjen</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21</a:t>
            </a:fld>
            <a:endParaRPr lang="nb-NO"/>
          </a:p>
        </p:txBody>
      </p:sp>
      <p:graphicFrame>
        <p:nvGraphicFramePr>
          <p:cNvPr id="5" name="Plassholder for innhold 5">
            <a:extLst>
              <a:ext uri="{FF2B5EF4-FFF2-40B4-BE49-F238E27FC236}">
                <a16:creationId xmlns:a16="http://schemas.microsoft.com/office/drawing/2014/main" id="{F6800DA2-0694-4C19-9393-ECEAE0CE4975}"/>
              </a:ext>
            </a:extLst>
          </p:cNvPr>
          <p:cNvGraphicFramePr>
            <a:graphicFrameLocks noGrp="1"/>
          </p:cNvGraphicFramePr>
          <p:nvPr>
            <p:ph idx="1"/>
          </p:nvPr>
        </p:nvGraphicFramePr>
        <p:xfrm>
          <a:off x="312738" y="2084388"/>
          <a:ext cx="11496675" cy="4133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Plassholder for innhold 5">
            <a:extLst>
              <a:ext uri="{FF2B5EF4-FFF2-40B4-BE49-F238E27FC236}">
                <a16:creationId xmlns:a16="http://schemas.microsoft.com/office/drawing/2014/main" id="{2D284E6F-4F73-4756-B489-2B4A376D06CD}"/>
              </a:ext>
            </a:extLst>
          </p:cNvPr>
          <p:cNvGraphicFramePr>
            <a:graphicFrameLocks/>
          </p:cNvGraphicFramePr>
          <p:nvPr>
            <p:extLst>
              <p:ext uri="{D42A27DB-BD31-4B8C-83A1-F6EECF244321}">
                <p14:modId xmlns:p14="http://schemas.microsoft.com/office/powerpoint/2010/main" val="2855529480"/>
              </p:ext>
            </p:extLst>
          </p:nvPr>
        </p:nvGraphicFramePr>
        <p:xfrm>
          <a:off x="457200" y="2084388"/>
          <a:ext cx="11282218" cy="44549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9404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22</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Autofit/>
          </a:bodyPr>
          <a:lstStyle/>
          <a:p>
            <a:r>
              <a:rPr lang="nb-NO" sz="2200" dirty="0"/>
              <a:t>Det er vanskelig å forsvare en forutsetning om full kapasitetsutnyttelse når arbeidsledigheten stiger og veksten i økonomien bremser opp.</a:t>
            </a:r>
          </a:p>
          <a:p>
            <a:r>
              <a:rPr lang="nb-NO" sz="2200" dirty="0"/>
              <a:t>Gjennomsnittlig registrert arbeidsledighet for yrkesgrupper med tilhørighet i bygg- og anleggsbransjen var i 2015 over 10 300 personer.</a:t>
            </a:r>
          </a:p>
          <a:p>
            <a:r>
              <a:rPr lang="nb-NO" sz="2200" dirty="0"/>
              <a:t>Av de arbeidsledige per desember 2015 utgjorde…</a:t>
            </a:r>
          </a:p>
          <a:p>
            <a:pPr marL="34290" indent="0">
              <a:buNone/>
            </a:pPr>
            <a:r>
              <a:rPr lang="nb-NO" sz="2200" dirty="0"/>
              <a:t>	… snekkere og tømrere 20 pst.</a:t>
            </a:r>
          </a:p>
          <a:p>
            <a:pPr marL="34290" indent="0">
              <a:buNone/>
            </a:pPr>
            <a:r>
              <a:rPr lang="nb-NO" sz="2200" dirty="0"/>
              <a:t>	… anleggsarbeidere 10 pst.</a:t>
            </a:r>
          </a:p>
          <a:p>
            <a:pPr marL="34290" indent="0">
              <a:buNone/>
            </a:pPr>
            <a:r>
              <a:rPr lang="nb-NO" sz="2200" dirty="0"/>
              <a:t>	… rørleggere og elektrikere 15 pst.</a:t>
            </a:r>
          </a:p>
          <a:p>
            <a:pPr marL="34290" indent="0">
              <a:buNone/>
            </a:pPr>
            <a:r>
              <a:rPr lang="nb-NO" sz="2200" dirty="0"/>
              <a:t>	… hjelpearbeidere 18 pst.</a:t>
            </a:r>
          </a:p>
          <a:p>
            <a:pPr marL="34290" indent="0">
              <a:buNone/>
            </a:pPr>
            <a:r>
              <a:rPr lang="nb-NO" sz="2200" dirty="0"/>
              <a:t>	… «andre bygningsarbeidere» 37 pst.</a:t>
            </a:r>
          </a:p>
          <a:p>
            <a:pPr>
              <a:buFontTx/>
              <a:buChar char="-"/>
            </a:pPr>
            <a:endParaRPr lang="nb-NO" sz="2200" dirty="0"/>
          </a:p>
          <a:p>
            <a:endParaRPr lang="nb-NO" sz="2200" dirty="0"/>
          </a:p>
          <a:p>
            <a:endParaRPr lang="nb-NO" sz="2200" dirty="0"/>
          </a:p>
        </p:txBody>
      </p:sp>
    </p:spTree>
    <p:extLst>
      <p:ext uri="{BB962C8B-B14F-4D97-AF65-F5344CB8AC3E}">
        <p14:creationId xmlns:p14="http://schemas.microsoft.com/office/powerpoint/2010/main" val="70001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8CB17BF-B06F-4F0E-B06B-E667FF5E7ADD}"/>
              </a:ext>
            </a:extLst>
          </p:cNvPr>
          <p:cNvSpPr>
            <a:spLocks noGrp="1"/>
          </p:cNvSpPr>
          <p:nvPr>
            <p:ph type="sldNum" sz="quarter" idx="12"/>
          </p:nvPr>
        </p:nvSpPr>
        <p:spPr/>
        <p:txBody>
          <a:bodyPr/>
          <a:lstStyle/>
          <a:p>
            <a:fld id="{EA37D0EF-0888-4721-A69F-74C1D665EC40}" type="slidenum">
              <a:rPr lang="nb-NO" smtClean="0"/>
              <a:t>23</a:t>
            </a:fld>
            <a:endParaRPr lang="nb-NO"/>
          </a:p>
        </p:txBody>
      </p:sp>
      <p:sp>
        <p:nvSpPr>
          <p:cNvPr id="3" name="TekstSylinder 2">
            <a:extLst>
              <a:ext uri="{FF2B5EF4-FFF2-40B4-BE49-F238E27FC236}">
                <a16:creationId xmlns:a16="http://schemas.microsoft.com/office/drawing/2014/main" id="{CA03CB7F-F631-442A-8978-7ACEABCE16AA}"/>
              </a:ext>
            </a:extLst>
          </p:cNvPr>
          <p:cNvSpPr txBox="1"/>
          <p:nvPr/>
        </p:nvSpPr>
        <p:spPr>
          <a:xfrm>
            <a:off x="1762184" y="2659559"/>
            <a:ext cx="7524206" cy="769441"/>
          </a:xfrm>
          <a:prstGeom prst="rect">
            <a:avLst/>
          </a:prstGeom>
          <a:noFill/>
        </p:spPr>
        <p:txBody>
          <a:bodyPr wrap="square" rtlCol="0">
            <a:spAutoFit/>
          </a:bodyPr>
          <a:lstStyle/>
          <a:p>
            <a:r>
              <a:rPr lang="nb-NO" sz="4400" b="1" dirty="0">
                <a:solidFill>
                  <a:schemeClr val="bg1"/>
                </a:solidFill>
                <a:latin typeface="+mj-lt"/>
              </a:rPr>
              <a:t>Dynamiske konsumeffekter</a:t>
            </a:r>
          </a:p>
        </p:txBody>
      </p:sp>
    </p:spTree>
    <p:extLst>
      <p:ext uri="{BB962C8B-B14F-4D97-AF65-F5344CB8AC3E}">
        <p14:creationId xmlns:p14="http://schemas.microsoft.com/office/powerpoint/2010/main" val="2059326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lstStyle/>
          <a:p>
            <a:r>
              <a:rPr lang="nb-NO" sz="4400" dirty="0"/>
              <a:t>NAM: Effekter for norsk økonomi 1/3</a:t>
            </a:r>
            <a:endParaRPr lang="nb-NO" dirty="0"/>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24</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Autofit/>
          </a:bodyPr>
          <a:lstStyle/>
          <a:p>
            <a:pPr>
              <a:buFontTx/>
              <a:buChar char="-"/>
            </a:pPr>
            <a:endParaRPr lang="nb-NO" sz="1800" dirty="0"/>
          </a:p>
          <a:p>
            <a:endParaRPr lang="nb-NO" sz="1800" dirty="0"/>
          </a:p>
          <a:p>
            <a:endParaRPr lang="nb-NO" sz="2000" dirty="0"/>
          </a:p>
        </p:txBody>
      </p:sp>
      <p:sp>
        <p:nvSpPr>
          <p:cNvPr id="3" name="TekstSylinder 2">
            <a:extLst>
              <a:ext uri="{FF2B5EF4-FFF2-40B4-BE49-F238E27FC236}">
                <a16:creationId xmlns:a16="http://schemas.microsoft.com/office/drawing/2014/main" id="{5AD75FCC-3282-4FBF-8214-C42D6CD269E3}"/>
              </a:ext>
            </a:extLst>
          </p:cNvPr>
          <p:cNvSpPr txBox="1"/>
          <p:nvPr/>
        </p:nvSpPr>
        <p:spPr>
          <a:xfrm>
            <a:off x="382859" y="2281382"/>
            <a:ext cx="11005577" cy="3477875"/>
          </a:xfrm>
          <a:prstGeom prst="rect">
            <a:avLst/>
          </a:prstGeom>
          <a:noFill/>
        </p:spPr>
        <p:txBody>
          <a:bodyPr wrap="square" rtlCol="0">
            <a:spAutoFit/>
          </a:bodyPr>
          <a:lstStyle/>
          <a:p>
            <a:pPr marL="285750" indent="-285750">
              <a:buFont typeface="Arial" panose="020B0604020202020204" pitchFamily="34" charset="0"/>
              <a:buChar char="•"/>
            </a:pPr>
            <a:r>
              <a:rPr lang="nb-NO" sz="2200" dirty="0"/>
              <a:t>Når vi går over til å se på de videre effektene for norsk økonomi, benytter vi den makroøkonomiske modellen NAM som i stor grad reflekterer den faktiske situasjonen i økonomien, både med hensyn til ressursallokering og kapasitetsutnyttelse.</a:t>
            </a:r>
          </a:p>
          <a:p>
            <a:pPr marL="285750" indent="-285750">
              <a:buFont typeface="Arial" panose="020B0604020202020204" pitchFamily="34" charset="0"/>
              <a:buChar char="•"/>
            </a:pPr>
            <a:r>
              <a:rPr lang="nb-NO" sz="2200" dirty="0"/>
              <a:t>NAM (Norwegian aggregate model) er en makroøkonometrisk modell for norsk økonomi utviklet av Ragnar Nymoen (UiO og Samfunnsøkonomisk analyse) og Gunnar Bårdsen (NTNU).</a:t>
            </a:r>
          </a:p>
          <a:p>
            <a:pPr marL="285750" indent="-285750">
              <a:buFont typeface="Arial" panose="020B0604020202020204" pitchFamily="34" charset="0"/>
              <a:buChar char="•"/>
            </a:pPr>
            <a:r>
              <a:rPr lang="nb-NO" sz="2200" dirty="0"/>
              <a:t>Mens SARMOD har vist hvordan en gitt produksjon forgreiner seg i norsk økonomi og til utlandet, viser NAM de videre effektene av de innenlandske forgreiningene for norsk økonomi i den konjunktursituasjonen vi måtte være i.</a:t>
            </a:r>
          </a:p>
          <a:p>
            <a:endParaRPr lang="nb-NO" sz="2200" dirty="0"/>
          </a:p>
        </p:txBody>
      </p:sp>
    </p:spTree>
    <p:extLst>
      <p:ext uri="{BB962C8B-B14F-4D97-AF65-F5344CB8AC3E}">
        <p14:creationId xmlns:p14="http://schemas.microsoft.com/office/powerpoint/2010/main" val="190714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lstStyle/>
          <a:p>
            <a:r>
              <a:rPr lang="nb-NO" sz="4400" dirty="0"/>
              <a:t>NAM: Effekter for norsk økonomi 2/3</a:t>
            </a:r>
            <a:endParaRPr lang="nb-NO" dirty="0"/>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25</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Autofit/>
          </a:bodyPr>
          <a:lstStyle/>
          <a:p>
            <a:pPr>
              <a:buFontTx/>
              <a:buChar char="-"/>
            </a:pPr>
            <a:endParaRPr lang="nb-NO" sz="1800" dirty="0"/>
          </a:p>
          <a:p>
            <a:endParaRPr lang="nb-NO" sz="1800" dirty="0"/>
          </a:p>
          <a:p>
            <a:endParaRPr lang="nb-NO" sz="2000" dirty="0"/>
          </a:p>
        </p:txBody>
      </p:sp>
      <p:sp>
        <p:nvSpPr>
          <p:cNvPr id="3" name="TekstSylinder 2">
            <a:extLst>
              <a:ext uri="{FF2B5EF4-FFF2-40B4-BE49-F238E27FC236}">
                <a16:creationId xmlns:a16="http://schemas.microsoft.com/office/drawing/2014/main" id="{3567D0C6-DDC1-49E1-B57D-54DE8DF2DCB3}"/>
              </a:ext>
            </a:extLst>
          </p:cNvPr>
          <p:cNvSpPr txBox="1"/>
          <p:nvPr/>
        </p:nvSpPr>
        <p:spPr>
          <a:xfrm>
            <a:off x="517236" y="2364509"/>
            <a:ext cx="10575637" cy="4493538"/>
          </a:xfrm>
          <a:prstGeom prst="rect">
            <a:avLst/>
          </a:prstGeom>
          <a:noFill/>
        </p:spPr>
        <p:txBody>
          <a:bodyPr wrap="square" rtlCol="0">
            <a:spAutoFit/>
          </a:bodyPr>
          <a:lstStyle/>
          <a:p>
            <a:pPr marL="342900" indent="-342900">
              <a:buFont typeface="Arial" panose="020B0604020202020204" pitchFamily="34" charset="0"/>
              <a:buChar char="•"/>
            </a:pPr>
            <a:r>
              <a:rPr lang="nb-NO" sz="2200" dirty="0"/>
              <a:t>NAM tar hensyn til samspillet mellom makroøkonomiske variabler, og kan vise den samlede langsiktige effekten av en impuls i norsk økonomi. </a:t>
            </a:r>
          </a:p>
          <a:p>
            <a:pPr marL="342900" indent="-342900">
              <a:buFont typeface="Arial" panose="020B0604020202020204" pitchFamily="34" charset="0"/>
              <a:buChar char="•"/>
            </a:pPr>
            <a:r>
              <a:rPr lang="nb-NO" sz="2200" u="sng" dirty="0"/>
              <a:t>Forsterkningsmekanismer:</a:t>
            </a:r>
            <a:r>
              <a:rPr lang="nb-NO" sz="2200" dirty="0"/>
              <a:t> Økt verdiskaping og sysselsetting øker bedriftseiernes og husholdningenes inntekter. Dette muliggjør høyere investeringer og konsum, noe som øker samlet etterspørsel i økonomien. Dette bidrar til en ytterligere økning i verdiskapingen, som videre øker husholdningenes inntekter, </a:t>
            </a:r>
            <a:r>
              <a:rPr lang="nb-NO" sz="2200" dirty="0" err="1"/>
              <a:t>osv</a:t>
            </a:r>
            <a:r>
              <a:rPr lang="nb-NO" sz="2200" dirty="0"/>
              <a:t>…</a:t>
            </a:r>
          </a:p>
          <a:p>
            <a:pPr marL="342900" indent="-342900">
              <a:buFont typeface="Arial" panose="020B0604020202020204" pitchFamily="34" charset="0"/>
              <a:buChar char="•"/>
            </a:pPr>
            <a:r>
              <a:rPr lang="nb-NO" sz="2200" u="sng" dirty="0"/>
              <a:t>Dempningsmekanismer:</a:t>
            </a:r>
            <a:r>
              <a:rPr lang="nb-NO" sz="2200" dirty="0"/>
              <a:t> Økt sysselsetting gir mer press i arbeidsmarkedet, noe som begrenser veksten i verdiskapingen og sysselsettingen gjennom høyere priser og lønnskostnader. Samtidig vil økt aktivitet kunne påvirke sentralbankens rentesetting, noe som kan dempe veksten i konsum og investeringer.</a:t>
            </a:r>
          </a:p>
          <a:p>
            <a:pPr marL="342900" indent="-342900">
              <a:buFont typeface="Arial" panose="020B0604020202020204" pitchFamily="34" charset="0"/>
              <a:buChar char="•"/>
            </a:pPr>
            <a:endParaRPr lang="nb-NO" sz="2200" dirty="0"/>
          </a:p>
          <a:p>
            <a:pPr marL="342900" indent="-342900">
              <a:buFont typeface="Arial" panose="020B0604020202020204" pitchFamily="34" charset="0"/>
              <a:buChar char="•"/>
            </a:pPr>
            <a:endParaRPr lang="nb-NO" sz="2200" dirty="0"/>
          </a:p>
        </p:txBody>
      </p:sp>
    </p:spTree>
    <p:extLst>
      <p:ext uri="{BB962C8B-B14F-4D97-AF65-F5344CB8AC3E}">
        <p14:creationId xmlns:p14="http://schemas.microsoft.com/office/powerpoint/2010/main" val="887331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lstStyle/>
          <a:p>
            <a:r>
              <a:rPr lang="nb-NO" sz="4400" dirty="0"/>
              <a:t>NAM: Effekter for norsk økonomi 3/3</a:t>
            </a:r>
            <a:endParaRPr lang="nb-NO" dirty="0"/>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26</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Autofit/>
          </a:bodyPr>
          <a:lstStyle/>
          <a:p>
            <a:pPr>
              <a:buFontTx/>
              <a:buChar char="-"/>
            </a:pPr>
            <a:endParaRPr lang="nb-NO" sz="1800" dirty="0"/>
          </a:p>
          <a:p>
            <a:endParaRPr lang="nb-NO" sz="1800" dirty="0"/>
          </a:p>
          <a:p>
            <a:endParaRPr lang="nb-NO" sz="2000" dirty="0"/>
          </a:p>
        </p:txBody>
      </p:sp>
      <p:sp>
        <p:nvSpPr>
          <p:cNvPr id="3" name="TekstSylinder 2">
            <a:extLst>
              <a:ext uri="{FF2B5EF4-FFF2-40B4-BE49-F238E27FC236}">
                <a16:creationId xmlns:a16="http://schemas.microsoft.com/office/drawing/2014/main" id="{F63F58C7-FB19-48D9-A43D-B445CF6C2A98}"/>
              </a:ext>
            </a:extLst>
          </p:cNvPr>
          <p:cNvSpPr txBox="1"/>
          <p:nvPr/>
        </p:nvSpPr>
        <p:spPr>
          <a:xfrm>
            <a:off x="637309" y="2355273"/>
            <a:ext cx="10510982" cy="1015663"/>
          </a:xfrm>
          <a:prstGeom prst="rect">
            <a:avLst/>
          </a:prstGeom>
          <a:noFill/>
        </p:spPr>
        <p:txBody>
          <a:bodyPr wrap="square" rtlCol="0">
            <a:spAutoFit/>
          </a:bodyPr>
          <a:lstStyle/>
          <a:p>
            <a:pPr marL="342900" indent="-342900">
              <a:buFont typeface="Arial" panose="020B0604020202020204" pitchFamily="34" charset="0"/>
              <a:buChar char="•"/>
            </a:pPr>
            <a:r>
              <a:rPr lang="nb-NO" sz="2000" dirty="0"/>
              <a:t>Konsumeffekter vil avhenge av om arbeidskraften er norsk eller utenlandsk. Legger til grunn følgende:</a:t>
            </a:r>
          </a:p>
          <a:p>
            <a:pPr marL="342900" indent="-342900">
              <a:buFont typeface="Arial" panose="020B0604020202020204" pitchFamily="34" charset="0"/>
              <a:buChar char="•"/>
            </a:pPr>
            <a:endParaRPr lang="nb-NO" sz="2000" dirty="0"/>
          </a:p>
        </p:txBody>
      </p:sp>
      <p:pic>
        <p:nvPicPr>
          <p:cNvPr id="7" name="Bilde 6">
            <a:extLst>
              <a:ext uri="{FF2B5EF4-FFF2-40B4-BE49-F238E27FC236}">
                <a16:creationId xmlns:a16="http://schemas.microsoft.com/office/drawing/2014/main" id="{50DE86EC-17B1-4451-89EC-69F1170B4FCA}"/>
              </a:ext>
            </a:extLst>
          </p:cNvPr>
          <p:cNvPicPr>
            <a:picLocks noChangeAspect="1"/>
          </p:cNvPicPr>
          <p:nvPr/>
        </p:nvPicPr>
        <p:blipFill>
          <a:blip r:embed="rId3"/>
          <a:stretch>
            <a:fillRect/>
          </a:stretch>
        </p:blipFill>
        <p:spPr>
          <a:xfrm>
            <a:off x="637308" y="3148553"/>
            <a:ext cx="10156765" cy="3016646"/>
          </a:xfrm>
          <a:prstGeom prst="rect">
            <a:avLst/>
          </a:prstGeom>
        </p:spPr>
      </p:pic>
    </p:spTree>
    <p:extLst>
      <p:ext uri="{BB962C8B-B14F-4D97-AF65-F5344CB8AC3E}">
        <p14:creationId xmlns:p14="http://schemas.microsoft.com/office/powerpoint/2010/main" val="1694931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normAutofit/>
          </a:bodyPr>
          <a:lstStyle/>
          <a:p>
            <a:r>
              <a:rPr lang="nb-NO" sz="3600" dirty="0"/>
              <a:t>Resultater fra NAM: Norsk entreprenør 1/2</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27</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a:xfrm>
            <a:off x="312235" y="2084748"/>
            <a:ext cx="5515910" cy="4133487"/>
          </a:xfrm>
        </p:spPr>
        <p:txBody>
          <a:bodyPr>
            <a:noAutofit/>
          </a:bodyPr>
          <a:lstStyle/>
          <a:p>
            <a:pPr>
              <a:buFontTx/>
              <a:buChar char="-"/>
            </a:pPr>
            <a:endParaRPr lang="nb-NO" sz="1800" dirty="0"/>
          </a:p>
          <a:p>
            <a:endParaRPr lang="nb-NO" sz="1800" dirty="0"/>
          </a:p>
          <a:p>
            <a:endParaRPr lang="nb-NO" sz="2000" dirty="0"/>
          </a:p>
        </p:txBody>
      </p:sp>
      <p:pic>
        <p:nvPicPr>
          <p:cNvPr id="5" name="Bilde 4">
            <a:extLst>
              <a:ext uri="{FF2B5EF4-FFF2-40B4-BE49-F238E27FC236}">
                <a16:creationId xmlns:a16="http://schemas.microsoft.com/office/drawing/2014/main" id="{45290090-8C42-44F7-83EC-0B6C7264A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35" y="2152557"/>
            <a:ext cx="5120201" cy="3818816"/>
          </a:xfrm>
          <a:prstGeom prst="rect">
            <a:avLst/>
          </a:prstGeom>
        </p:spPr>
      </p:pic>
      <p:sp>
        <p:nvSpPr>
          <p:cNvPr id="6" name="TekstSylinder 5">
            <a:extLst>
              <a:ext uri="{FF2B5EF4-FFF2-40B4-BE49-F238E27FC236}">
                <a16:creationId xmlns:a16="http://schemas.microsoft.com/office/drawing/2014/main" id="{E97FFA21-41EF-4396-9CFE-E1754C4A46BB}"/>
              </a:ext>
            </a:extLst>
          </p:cNvPr>
          <p:cNvSpPr txBox="1"/>
          <p:nvPr/>
        </p:nvSpPr>
        <p:spPr>
          <a:xfrm>
            <a:off x="6289964" y="2198255"/>
            <a:ext cx="4211781" cy="3785652"/>
          </a:xfrm>
          <a:prstGeom prst="rect">
            <a:avLst/>
          </a:prstGeom>
          <a:noFill/>
        </p:spPr>
        <p:txBody>
          <a:bodyPr wrap="square" rtlCol="0">
            <a:spAutoFit/>
          </a:bodyPr>
          <a:lstStyle/>
          <a:p>
            <a:pPr marL="285750" indent="-285750">
              <a:buFont typeface="Arial" panose="020B0604020202020204" pitchFamily="34" charset="0"/>
              <a:buChar char="•"/>
            </a:pPr>
            <a:r>
              <a:rPr lang="nb-NO" sz="2000" dirty="0">
                <a:solidFill>
                  <a:srgbClr val="FF0000"/>
                </a:solidFill>
              </a:rPr>
              <a:t>Figurene viser de dynamiske effektene på privat konsum, private investeringer og arbeidsledigheten, av et «sjokk» i BNP Fastlands-Norge på 715 mill. kr.</a:t>
            </a:r>
          </a:p>
          <a:p>
            <a:pPr marL="285750" indent="-285750">
              <a:buFont typeface="Arial" panose="020B0604020202020204" pitchFamily="34" charset="0"/>
              <a:buChar char="•"/>
            </a:pPr>
            <a:r>
              <a:rPr lang="nb-NO" sz="2000" dirty="0">
                <a:solidFill>
                  <a:srgbClr val="FF0000"/>
                </a:solidFill>
              </a:rPr>
              <a:t>Målt som avvik fra referansebanen i mill. kr, der annet ikke er nevnt.</a:t>
            </a:r>
          </a:p>
          <a:p>
            <a:pPr marL="285750" indent="-285750">
              <a:buFont typeface="Arial" panose="020B0604020202020204" pitchFamily="34" charset="0"/>
              <a:buChar char="•"/>
            </a:pPr>
            <a:r>
              <a:rPr lang="nb-NO" sz="2000" dirty="0">
                <a:solidFill>
                  <a:srgbClr val="FF0000"/>
                </a:solidFill>
              </a:rPr>
              <a:t>Modellen er estimert for perioden 2015K4-2019K4 </a:t>
            </a:r>
          </a:p>
          <a:p>
            <a:pPr marL="285750" indent="-285750">
              <a:buFont typeface="Arial" panose="020B0604020202020204" pitchFamily="34" charset="0"/>
              <a:buChar char="•"/>
            </a:pPr>
            <a:endParaRPr lang="nb-NO" sz="2000" dirty="0">
              <a:solidFill>
                <a:srgbClr val="FF0000"/>
              </a:solidFill>
            </a:endParaRPr>
          </a:p>
        </p:txBody>
      </p:sp>
    </p:spTree>
    <p:extLst>
      <p:ext uri="{BB962C8B-B14F-4D97-AF65-F5344CB8AC3E}">
        <p14:creationId xmlns:p14="http://schemas.microsoft.com/office/powerpoint/2010/main" val="94903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normAutofit/>
          </a:bodyPr>
          <a:lstStyle/>
          <a:p>
            <a:r>
              <a:rPr lang="nb-NO" sz="3600" dirty="0"/>
              <a:t>Resultater fra NAM: Norsk entreprenør 2/2</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28</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a:xfrm>
            <a:off x="312235" y="2084748"/>
            <a:ext cx="5515910" cy="4133487"/>
          </a:xfrm>
        </p:spPr>
        <p:txBody>
          <a:bodyPr>
            <a:noAutofit/>
          </a:bodyPr>
          <a:lstStyle/>
          <a:p>
            <a:pPr>
              <a:buFontTx/>
              <a:buChar char="-"/>
            </a:pPr>
            <a:endParaRPr lang="nb-NO" sz="1800" dirty="0"/>
          </a:p>
          <a:p>
            <a:endParaRPr lang="nb-NO" sz="1800" dirty="0"/>
          </a:p>
          <a:p>
            <a:endParaRPr lang="nb-NO" sz="2000" dirty="0"/>
          </a:p>
        </p:txBody>
      </p:sp>
      <p:sp>
        <p:nvSpPr>
          <p:cNvPr id="6" name="TekstSylinder 5">
            <a:extLst>
              <a:ext uri="{FF2B5EF4-FFF2-40B4-BE49-F238E27FC236}">
                <a16:creationId xmlns:a16="http://schemas.microsoft.com/office/drawing/2014/main" id="{E97FFA21-41EF-4396-9CFE-E1754C4A46BB}"/>
              </a:ext>
            </a:extLst>
          </p:cNvPr>
          <p:cNvSpPr txBox="1"/>
          <p:nvPr/>
        </p:nvSpPr>
        <p:spPr>
          <a:xfrm>
            <a:off x="312235" y="2198255"/>
            <a:ext cx="11567529" cy="3539430"/>
          </a:xfrm>
          <a:prstGeom prst="rect">
            <a:avLst/>
          </a:prstGeom>
          <a:noFill/>
        </p:spPr>
        <p:txBody>
          <a:bodyPr wrap="square" rtlCol="0">
            <a:spAutoFit/>
          </a:bodyPr>
          <a:lstStyle/>
          <a:p>
            <a:pPr marL="457200" indent="-457200">
              <a:buFont typeface="Arial" panose="020B0604020202020204" pitchFamily="34" charset="0"/>
              <a:buChar char="•"/>
            </a:pPr>
            <a:r>
              <a:rPr lang="nb-NO" sz="2800" dirty="0"/>
              <a:t>Et «sjokk» i BNP Fastlands-Norge på 715 millioner kr, svarende til verdiskapingen som blir værende igjen i Norge ved bruk av den norske entreprenøren, vil over en periode på 4 år stimulere økonomien med ytterligere </a:t>
            </a:r>
            <a:r>
              <a:rPr lang="nb-NO" sz="2800" b="1" dirty="0"/>
              <a:t>274 millioner</a:t>
            </a:r>
            <a:r>
              <a:rPr lang="nb-NO" sz="2800" dirty="0"/>
              <a:t>. Det meste av effekten kommer de første 2 årene. Effekten kommer i hovedsak gjennom økt privat konsum og økte investeringer i bedriftene.</a:t>
            </a:r>
          </a:p>
          <a:p>
            <a:pPr marL="457200" indent="-457200">
              <a:buFont typeface="Arial" panose="020B0604020202020204" pitchFamily="34" charset="0"/>
              <a:buChar char="•"/>
            </a:pPr>
            <a:r>
              <a:rPr lang="nb-NO" sz="2800" dirty="0"/>
              <a:t>Dette svarer til </a:t>
            </a:r>
            <a:r>
              <a:rPr lang="nb-NO" sz="2800" b="1" dirty="0"/>
              <a:t>264 årsverk</a:t>
            </a:r>
            <a:r>
              <a:rPr lang="nb-NO" sz="2800" dirty="0"/>
              <a:t>, dersom vi legger til grunn gjennomsnittlig verdiskaping per årsverk i privat tjenesteyting.</a:t>
            </a:r>
          </a:p>
        </p:txBody>
      </p:sp>
    </p:spTree>
    <p:extLst>
      <p:ext uri="{BB962C8B-B14F-4D97-AF65-F5344CB8AC3E}">
        <p14:creationId xmlns:p14="http://schemas.microsoft.com/office/powerpoint/2010/main" val="3835516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normAutofit/>
          </a:bodyPr>
          <a:lstStyle/>
          <a:p>
            <a:r>
              <a:rPr lang="nb-NO" sz="3600" dirty="0"/>
              <a:t>Resultater fra NAM: Utenlandsk entreprenør 1/1</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29</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a:xfrm>
            <a:off x="312235" y="2084748"/>
            <a:ext cx="5515910" cy="4133487"/>
          </a:xfrm>
        </p:spPr>
        <p:txBody>
          <a:bodyPr>
            <a:noAutofit/>
          </a:bodyPr>
          <a:lstStyle/>
          <a:p>
            <a:pPr>
              <a:buFontTx/>
              <a:buChar char="-"/>
            </a:pPr>
            <a:endParaRPr lang="nb-NO" sz="1800" dirty="0"/>
          </a:p>
          <a:p>
            <a:endParaRPr lang="nb-NO" sz="1800" dirty="0"/>
          </a:p>
          <a:p>
            <a:endParaRPr lang="nb-NO" sz="2000" dirty="0"/>
          </a:p>
        </p:txBody>
      </p:sp>
      <p:sp>
        <p:nvSpPr>
          <p:cNvPr id="3" name="TekstSylinder 2">
            <a:extLst>
              <a:ext uri="{FF2B5EF4-FFF2-40B4-BE49-F238E27FC236}">
                <a16:creationId xmlns:a16="http://schemas.microsoft.com/office/drawing/2014/main" id="{B8ED7BC1-D1C8-44C2-9D2C-E974FA2FCDB0}"/>
              </a:ext>
            </a:extLst>
          </p:cNvPr>
          <p:cNvSpPr txBox="1"/>
          <p:nvPr/>
        </p:nvSpPr>
        <p:spPr>
          <a:xfrm>
            <a:off x="461913" y="2300140"/>
            <a:ext cx="10991654" cy="3539430"/>
          </a:xfrm>
          <a:prstGeom prst="rect">
            <a:avLst/>
          </a:prstGeom>
          <a:noFill/>
        </p:spPr>
        <p:txBody>
          <a:bodyPr wrap="square" rtlCol="0">
            <a:spAutoFit/>
          </a:bodyPr>
          <a:lstStyle/>
          <a:p>
            <a:pPr marL="514350" indent="-514350">
              <a:buFont typeface="Arial" panose="020B0604020202020204" pitchFamily="34" charset="0"/>
              <a:buChar char="•"/>
            </a:pPr>
            <a:r>
              <a:rPr lang="nb-NO" sz="2800" dirty="0"/>
              <a:t>Et «sjokk» i BNP Fastlands-Norge på 256 millioner kr, svarende til verdiskapingen som blir værende igjen i Norge ved bruk av «utenlandsk entreprenør 70», vil over en periode på 4 år stimulere økonomien med ytterligere </a:t>
            </a:r>
            <a:r>
              <a:rPr lang="nb-NO" sz="2800" b="1" dirty="0"/>
              <a:t>99 millioner</a:t>
            </a:r>
            <a:r>
              <a:rPr lang="nb-NO" sz="2800" dirty="0"/>
              <a:t>. Det meste av effekten kommer de første 2 årene. Effekten kommer i hovedsak gjennom økt privat konsum og økte investeringer i bedriftene.</a:t>
            </a:r>
          </a:p>
          <a:p>
            <a:pPr marL="514350" indent="-514350">
              <a:buFont typeface="Arial" panose="020B0604020202020204" pitchFamily="34" charset="0"/>
              <a:buChar char="•"/>
            </a:pPr>
            <a:r>
              <a:rPr lang="nb-NO" sz="2800" dirty="0"/>
              <a:t>Dette svarer til </a:t>
            </a:r>
            <a:r>
              <a:rPr lang="nb-NO" sz="2800" b="1" dirty="0"/>
              <a:t>95 årsverk</a:t>
            </a:r>
            <a:r>
              <a:rPr lang="nb-NO" sz="2800" dirty="0"/>
              <a:t>, dersom vi legger til grunn gjennomsnittlig verdiskaping per årsverk i privat tjenesteyting.</a:t>
            </a:r>
          </a:p>
        </p:txBody>
      </p:sp>
    </p:spTree>
    <p:extLst>
      <p:ext uri="{BB962C8B-B14F-4D97-AF65-F5344CB8AC3E}">
        <p14:creationId xmlns:p14="http://schemas.microsoft.com/office/powerpoint/2010/main" val="1874254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lstStyle/>
          <a:p>
            <a:r>
              <a:rPr lang="nb-NO" sz="4400" dirty="0"/>
              <a:t>Presisering og forutsetninger 	2/2</a:t>
            </a:r>
            <a:endParaRPr lang="nb-NO" dirty="0"/>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3</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rmAutofit/>
          </a:bodyPr>
          <a:lstStyle/>
          <a:p>
            <a:r>
              <a:rPr lang="nb-NO" sz="2200" dirty="0"/>
              <a:t>Under disse forutsetninger vil vi:</a:t>
            </a:r>
          </a:p>
          <a:p>
            <a:pPr marL="0" indent="0">
              <a:buNone/>
            </a:pPr>
            <a:endParaRPr lang="nb-NO" sz="2200" dirty="0"/>
          </a:p>
          <a:p>
            <a:pPr marL="377190">
              <a:buFont typeface="+mj-lt"/>
              <a:buAutoNum type="arabicPeriod"/>
            </a:pPr>
            <a:r>
              <a:rPr lang="nb-NO" sz="2200" dirty="0"/>
              <a:t>Beregne verdiskaping, antall årsverk og det offentliges skatteinntekter ved et investeringsprosjekt i bygg- og anleggsbransjen tilsvarende 1 milliard kroner, fordelt på ulike næringsgrupper. Til dette vil vi benytte Samfunnsøkonomisk analyses ringvirkningsmodell (SARMOD).</a:t>
            </a:r>
          </a:p>
          <a:p>
            <a:pPr marL="377190">
              <a:buFont typeface="+mj-lt"/>
              <a:buAutoNum type="arabicPeriod"/>
            </a:pPr>
            <a:r>
              <a:rPr lang="nb-NO" sz="2200" dirty="0"/>
              <a:t>Under forutsetning om ledige ressurser i bransjen, benytte den makroøkonometriske modellen NAM til å beregne de langsiktige effektene for norsk økonomi.</a:t>
            </a:r>
          </a:p>
          <a:p>
            <a:pPr marL="0" indent="0">
              <a:buNone/>
            </a:pPr>
            <a:endParaRPr lang="nb-NO" sz="2200" dirty="0"/>
          </a:p>
        </p:txBody>
      </p:sp>
    </p:spTree>
    <p:extLst>
      <p:ext uri="{BB962C8B-B14F-4D97-AF65-F5344CB8AC3E}">
        <p14:creationId xmlns:p14="http://schemas.microsoft.com/office/powerpoint/2010/main" val="175420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normAutofit/>
          </a:bodyPr>
          <a:lstStyle/>
          <a:p>
            <a:r>
              <a:rPr lang="nb-NO" sz="3200" dirty="0"/>
              <a:t>Resultater fra NAM: Skatt av konsumeffektene</a:t>
            </a:r>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30</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a:xfrm>
            <a:off x="312235" y="2084748"/>
            <a:ext cx="5515910" cy="4133487"/>
          </a:xfrm>
        </p:spPr>
        <p:txBody>
          <a:bodyPr>
            <a:noAutofit/>
          </a:bodyPr>
          <a:lstStyle/>
          <a:p>
            <a:pPr>
              <a:buFontTx/>
              <a:buChar char="-"/>
            </a:pPr>
            <a:endParaRPr lang="nb-NO" sz="1800" dirty="0"/>
          </a:p>
          <a:p>
            <a:endParaRPr lang="nb-NO" sz="1800" dirty="0"/>
          </a:p>
          <a:p>
            <a:endParaRPr lang="nb-NO" sz="2000" dirty="0"/>
          </a:p>
        </p:txBody>
      </p:sp>
      <p:sp>
        <p:nvSpPr>
          <p:cNvPr id="6" name="TekstSylinder 5">
            <a:extLst>
              <a:ext uri="{FF2B5EF4-FFF2-40B4-BE49-F238E27FC236}">
                <a16:creationId xmlns:a16="http://schemas.microsoft.com/office/drawing/2014/main" id="{E97FFA21-41EF-4396-9CFE-E1754C4A46BB}"/>
              </a:ext>
            </a:extLst>
          </p:cNvPr>
          <p:cNvSpPr txBox="1"/>
          <p:nvPr/>
        </p:nvSpPr>
        <p:spPr>
          <a:xfrm>
            <a:off x="312235" y="2198255"/>
            <a:ext cx="11567529" cy="3108543"/>
          </a:xfrm>
          <a:prstGeom prst="rect">
            <a:avLst/>
          </a:prstGeom>
          <a:noFill/>
        </p:spPr>
        <p:txBody>
          <a:bodyPr wrap="square" rtlCol="0">
            <a:spAutoFit/>
          </a:bodyPr>
          <a:lstStyle/>
          <a:p>
            <a:pPr marL="571500" indent="-571500">
              <a:buFont typeface="Arial" panose="020B0604020202020204" pitchFamily="34" charset="0"/>
              <a:buChar char="•"/>
            </a:pPr>
            <a:r>
              <a:rPr lang="nb-NO" sz="2800" dirty="0"/>
              <a:t>Vi har ikke tatt stilling til konsumeffektenes betydning for skatteinntektene.</a:t>
            </a:r>
          </a:p>
          <a:p>
            <a:pPr marL="571500" indent="-571500">
              <a:buFont typeface="Arial" panose="020B0604020202020204" pitchFamily="34" charset="0"/>
              <a:buChar char="•"/>
            </a:pPr>
            <a:r>
              <a:rPr lang="nb-NO" sz="2800" dirty="0"/>
              <a:t>Detaljberegninger av dette vil være høyst usikre.</a:t>
            </a:r>
          </a:p>
          <a:p>
            <a:pPr marL="571500" indent="-571500">
              <a:buFont typeface="Arial" panose="020B0604020202020204" pitchFamily="34" charset="0"/>
              <a:buChar char="•"/>
            </a:pPr>
            <a:r>
              <a:rPr lang="nb-NO" sz="2800" dirty="0"/>
              <a:t>En generell pekepinn vil imidlertid være gjennomsnittlig skatt og avgift som andel av BNP: 40-45 pst.</a:t>
            </a:r>
          </a:p>
          <a:p>
            <a:pPr marL="571500" indent="-571500">
              <a:buFont typeface="Arial" panose="020B0604020202020204" pitchFamily="34" charset="0"/>
              <a:buChar char="•"/>
            </a:pPr>
            <a:r>
              <a:rPr lang="nb-NO" sz="2800" dirty="0"/>
              <a:t>Legger man til grunn en slik andel, vil skattedifferansen av konsumeffektene være 70-80 mill. kr. («utenlandsk entreprenør 70») </a:t>
            </a:r>
          </a:p>
        </p:txBody>
      </p:sp>
    </p:spTree>
    <p:extLst>
      <p:ext uri="{BB962C8B-B14F-4D97-AF65-F5344CB8AC3E}">
        <p14:creationId xmlns:p14="http://schemas.microsoft.com/office/powerpoint/2010/main" val="3673454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F7831E-D791-48DE-AC0E-21E389285E48}"/>
              </a:ext>
            </a:extLst>
          </p:cNvPr>
          <p:cNvSpPr>
            <a:spLocks noGrp="1"/>
          </p:cNvSpPr>
          <p:nvPr>
            <p:ph type="title"/>
          </p:nvPr>
        </p:nvSpPr>
        <p:spPr/>
        <p:txBody>
          <a:bodyPr/>
          <a:lstStyle/>
          <a:p>
            <a:r>
              <a:rPr lang="nb-NO" dirty="0">
                <a:solidFill>
                  <a:schemeClr val="bg1"/>
                </a:solidFill>
              </a:rPr>
              <a:t>Oppsummering</a:t>
            </a:r>
            <a:endParaRPr lang="nb-NO" dirty="0"/>
          </a:p>
        </p:txBody>
      </p:sp>
      <p:sp>
        <p:nvSpPr>
          <p:cNvPr id="4" name="Plassholder for lysbildenummer 3">
            <a:extLst>
              <a:ext uri="{FF2B5EF4-FFF2-40B4-BE49-F238E27FC236}">
                <a16:creationId xmlns:a16="http://schemas.microsoft.com/office/drawing/2014/main" id="{24B305B1-A536-4A78-BB42-24EF7D96BC90}"/>
              </a:ext>
            </a:extLst>
          </p:cNvPr>
          <p:cNvSpPr>
            <a:spLocks noGrp="1"/>
          </p:cNvSpPr>
          <p:nvPr>
            <p:ph type="sldNum" sz="quarter" idx="12"/>
          </p:nvPr>
        </p:nvSpPr>
        <p:spPr/>
        <p:txBody>
          <a:bodyPr/>
          <a:lstStyle/>
          <a:p>
            <a:fld id="{EA37D0EF-0888-4721-A69F-74C1D665EC40}" type="slidenum">
              <a:rPr lang="nb-NO" smtClean="0"/>
              <a:t>31</a:t>
            </a:fld>
            <a:endParaRPr lang="nb-NO"/>
          </a:p>
        </p:txBody>
      </p:sp>
      <p:sp>
        <p:nvSpPr>
          <p:cNvPr id="10" name="Plassholder for innhold 9">
            <a:extLst>
              <a:ext uri="{FF2B5EF4-FFF2-40B4-BE49-F238E27FC236}">
                <a16:creationId xmlns:a16="http://schemas.microsoft.com/office/drawing/2014/main" id="{4B23EEC6-77DD-4CA8-8458-F7990AACAF65}"/>
              </a:ext>
            </a:extLst>
          </p:cNvPr>
          <p:cNvSpPr>
            <a:spLocks noGrp="1"/>
          </p:cNvSpPr>
          <p:nvPr>
            <p:ph idx="1"/>
          </p:nvPr>
        </p:nvSpPr>
        <p:spPr/>
        <p:txBody>
          <a:bodyPr>
            <a:noAutofit/>
          </a:bodyPr>
          <a:lstStyle/>
          <a:p>
            <a:pPr>
              <a:buFontTx/>
              <a:buChar char="-"/>
            </a:pPr>
            <a:endParaRPr lang="nb-NO" sz="1800" dirty="0"/>
          </a:p>
          <a:p>
            <a:endParaRPr lang="nb-NO" sz="1800" dirty="0"/>
          </a:p>
          <a:p>
            <a:endParaRPr lang="nb-NO" sz="2000" dirty="0"/>
          </a:p>
        </p:txBody>
      </p:sp>
      <p:pic>
        <p:nvPicPr>
          <p:cNvPr id="6" name="Bilde 5">
            <a:extLst>
              <a:ext uri="{FF2B5EF4-FFF2-40B4-BE49-F238E27FC236}">
                <a16:creationId xmlns:a16="http://schemas.microsoft.com/office/drawing/2014/main" id="{BF76619C-7F8D-4265-8B99-CC17F929AFB2}"/>
              </a:ext>
            </a:extLst>
          </p:cNvPr>
          <p:cNvPicPr>
            <a:picLocks noChangeAspect="1"/>
          </p:cNvPicPr>
          <p:nvPr/>
        </p:nvPicPr>
        <p:blipFill>
          <a:blip r:embed="rId3"/>
          <a:stretch>
            <a:fillRect/>
          </a:stretch>
        </p:blipFill>
        <p:spPr>
          <a:xfrm>
            <a:off x="312235" y="2101850"/>
            <a:ext cx="10877550" cy="4391025"/>
          </a:xfrm>
          <a:prstGeom prst="rect">
            <a:avLst/>
          </a:prstGeom>
        </p:spPr>
      </p:pic>
    </p:spTree>
    <p:extLst>
      <p:ext uri="{BB962C8B-B14F-4D97-AF65-F5344CB8AC3E}">
        <p14:creationId xmlns:p14="http://schemas.microsoft.com/office/powerpoint/2010/main" val="3005887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8CB17BF-B06F-4F0E-B06B-E667FF5E7ADD}"/>
              </a:ext>
            </a:extLst>
          </p:cNvPr>
          <p:cNvSpPr>
            <a:spLocks noGrp="1"/>
          </p:cNvSpPr>
          <p:nvPr>
            <p:ph type="sldNum" sz="quarter" idx="12"/>
          </p:nvPr>
        </p:nvSpPr>
        <p:spPr/>
        <p:txBody>
          <a:bodyPr/>
          <a:lstStyle/>
          <a:p>
            <a:fld id="{EA37D0EF-0888-4721-A69F-74C1D665EC40}" type="slidenum">
              <a:rPr lang="nb-NO" smtClean="0"/>
              <a:t>32</a:t>
            </a:fld>
            <a:endParaRPr lang="nb-NO"/>
          </a:p>
        </p:txBody>
      </p:sp>
      <p:sp>
        <p:nvSpPr>
          <p:cNvPr id="3" name="TekstSylinder 2">
            <a:extLst>
              <a:ext uri="{FF2B5EF4-FFF2-40B4-BE49-F238E27FC236}">
                <a16:creationId xmlns:a16="http://schemas.microsoft.com/office/drawing/2014/main" id="{CA03CB7F-F631-442A-8978-7ACEABCE16AA}"/>
              </a:ext>
            </a:extLst>
          </p:cNvPr>
          <p:cNvSpPr txBox="1"/>
          <p:nvPr/>
        </p:nvSpPr>
        <p:spPr>
          <a:xfrm>
            <a:off x="1809317" y="2705725"/>
            <a:ext cx="7524206" cy="1446550"/>
          </a:xfrm>
          <a:prstGeom prst="rect">
            <a:avLst/>
          </a:prstGeom>
          <a:noFill/>
        </p:spPr>
        <p:txBody>
          <a:bodyPr wrap="square" rtlCol="0">
            <a:spAutoFit/>
          </a:bodyPr>
          <a:lstStyle/>
          <a:p>
            <a:r>
              <a:rPr lang="nb-NO" sz="4400" b="1" dirty="0">
                <a:solidFill>
                  <a:schemeClr val="bg1"/>
                </a:solidFill>
                <a:latin typeface="+mj-lt"/>
              </a:rPr>
              <a:t>Takk for oppmerksomheten!</a:t>
            </a:r>
          </a:p>
        </p:txBody>
      </p:sp>
    </p:spTree>
    <p:extLst>
      <p:ext uri="{BB962C8B-B14F-4D97-AF65-F5344CB8AC3E}">
        <p14:creationId xmlns:p14="http://schemas.microsoft.com/office/powerpoint/2010/main" val="2434786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8CB17BF-B06F-4F0E-B06B-E667FF5E7ADD}"/>
              </a:ext>
            </a:extLst>
          </p:cNvPr>
          <p:cNvSpPr>
            <a:spLocks noGrp="1"/>
          </p:cNvSpPr>
          <p:nvPr>
            <p:ph type="sldNum" sz="quarter" idx="12"/>
          </p:nvPr>
        </p:nvSpPr>
        <p:spPr/>
        <p:txBody>
          <a:bodyPr/>
          <a:lstStyle/>
          <a:p>
            <a:fld id="{EA37D0EF-0888-4721-A69F-74C1D665EC40}" type="slidenum">
              <a:rPr lang="nb-NO" smtClean="0"/>
              <a:t>4</a:t>
            </a:fld>
            <a:endParaRPr lang="nb-NO"/>
          </a:p>
        </p:txBody>
      </p:sp>
      <p:sp>
        <p:nvSpPr>
          <p:cNvPr id="3" name="TekstSylinder 2">
            <a:extLst>
              <a:ext uri="{FF2B5EF4-FFF2-40B4-BE49-F238E27FC236}">
                <a16:creationId xmlns:a16="http://schemas.microsoft.com/office/drawing/2014/main" id="{CA03CB7F-F631-442A-8978-7ACEABCE16AA}"/>
              </a:ext>
            </a:extLst>
          </p:cNvPr>
          <p:cNvSpPr txBox="1"/>
          <p:nvPr/>
        </p:nvSpPr>
        <p:spPr>
          <a:xfrm>
            <a:off x="1762184" y="2626668"/>
            <a:ext cx="7524206" cy="923330"/>
          </a:xfrm>
          <a:prstGeom prst="rect">
            <a:avLst/>
          </a:prstGeom>
          <a:noFill/>
        </p:spPr>
        <p:txBody>
          <a:bodyPr wrap="square" rtlCol="0">
            <a:spAutoFit/>
          </a:bodyPr>
          <a:lstStyle/>
          <a:p>
            <a:r>
              <a:rPr lang="nb-NO" sz="5400" b="1" dirty="0">
                <a:solidFill>
                  <a:schemeClr val="bg1"/>
                </a:solidFill>
                <a:latin typeface="+mj-lt"/>
              </a:rPr>
              <a:t>Ringvirkningsanalyse</a:t>
            </a:r>
          </a:p>
        </p:txBody>
      </p:sp>
    </p:spTree>
    <p:extLst>
      <p:ext uri="{BB962C8B-B14F-4D97-AF65-F5344CB8AC3E}">
        <p14:creationId xmlns:p14="http://schemas.microsoft.com/office/powerpoint/2010/main" val="59212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AD7AF-1AF3-4C30-8C97-99EA04AD8641}"/>
              </a:ext>
            </a:extLst>
          </p:cNvPr>
          <p:cNvSpPr>
            <a:spLocks noGrp="1"/>
          </p:cNvSpPr>
          <p:nvPr>
            <p:ph type="title"/>
          </p:nvPr>
        </p:nvSpPr>
        <p:spPr>
          <a:xfrm>
            <a:off x="500771" y="619649"/>
            <a:ext cx="9891131" cy="1325563"/>
          </a:xfrm>
        </p:spPr>
        <p:txBody>
          <a:bodyPr>
            <a:normAutofit/>
          </a:bodyPr>
          <a:lstStyle/>
          <a:p>
            <a:r>
              <a:rPr lang="nb-NO" sz="4400" dirty="0"/>
              <a:t>Om ringvirkningsmodellen SARMOD							1/4</a:t>
            </a:r>
            <a:endParaRPr lang="nb-NO" dirty="0"/>
          </a:p>
        </p:txBody>
      </p:sp>
      <p:sp>
        <p:nvSpPr>
          <p:cNvPr id="4" name="Plassholder for lysbildenummer 3">
            <a:extLst>
              <a:ext uri="{FF2B5EF4-FFF2-40B4-BE49-F238E27FC236}">
                <a16:creationId xmlns:a16="http://schemas.microsoft.com/office/drawing/2014/main" id="{358B4F38-A07B-4BCD-B689-CFBD8FC646FA}"/>
              </a:ext>
            </a:extLst>
          </p:cNvPr>
          <p:cNvSpPr>
            <a:spLocks noGrp="1"/>
          </p:cNvSpPr>
          <p:nvPr>
            <p:ph type="sldNum" sz="quarter" idx="12"/>
          </p:nvPr>
        </p:nvSpPr>
        <p:spPr/>
        <p:txBody>
          <a:bodyPr/>
          <a:lstStyle/>
          <a:p>
            <a:fld id="{EA37D0EF-0888-4721-A69F-74C1D665EC40}" type="slidenum">
              <a:rPr lang="nb-NO" smtClean="0"/>
              <a:t>5</a:t>
            </a:fld>
            <a:endParaRPr lang="nb-NO"/>
          </a:p>
        </p:txBody>
      </p:sp>
      <p:graphicFrame>
        <p:nvGraphicFramePr>
          <p:cNvPr id="6" name="Plassholder for innhold 6">
            <a:extLst>
              <a:ext uri="{FF2B5EF4-FFF2-40B4-BE49-F238E27FC236}">
                <a16:creationId xmlns:a16="http://schemas.microsoft.com/office/drawing/2014/main" id="{D2E12BC9-60DA-41FC-9F0A-F49EFC2F808A}"/>
              </a:ext>
            </a:extLst>
          </p:cNvPr>
          <p:cNvGraphicFramePr>
            <a:graphicFrameLocks noGrp="1"/>
          </p:cNvGraphicFramePr>
          <p:nvPr>
            <p:ph idx="1"/>
            <p:extLst>
              <p:ext uri="{D42A27DB-BD31-4B8C-83A1-F6EECF244321}">
                <p14:modId xmlns:p14="http://schemas.microsoft.com/office/powerpoint/2010/main" val="177027762"/>
              </p:ext>
            </p:extLst>
          </p:nvPr>
        </p:nvGraphicFramePr>
        <p:xfrm>
          <a:off x="601278" y="2621281"/>
          <a:ext cx="5494722" cy="3480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Sylinder 6">
            <a:extLst>
              <a:ext uri="{FF2B5EF4-FFF2-40B4-BE49-F238E27FC236}">
                <a16:creationId xmlns:a16="http://schemas.microsoft.com/office/drawing/2014/main" id="{C94CBBE8-E602-4E92-9A03-8B7EA659F016}"/>
              </a:ext>
            </a:extLst>
          </p:cNvPr>
          <p:cNvSpPr txBox="1"/>
          <p:nvPr/>
        </p:nvSpPr>
        <p:spPr>
          <a:xfrm>
            <a:off x="7167155" y="2109033"/>
            <a:ext cx="4311060" cy="4247317"/>
          </a:xfrm>
          <a:prstGeom prst="rect">
            <a:avLst/>
          </a:prstGeom>
          <a:noFill/>
        </p:spPr>
        <p:txBody>
          <a:bodyPr wrap="square" rtlCol="0">
            <a:spAutoFit/>
          </a:bodyPr>
          <a:lstStyle/>
          <a:p>
            <a:pPr marL="285750" indent="-285750">
              <a:buFont typeface="Arial" panose="020B0604020202020204" pitchFamily="34" charset="0"/>
              <a:buChar char="•"/>
            </a:pPr>
            <a:r>
              <a:rPr lang="nb-NO" sz="1800" dirty="0">
                <a:solidFill>
                  <a:srgbClr val="FF0000"/>
                </a:solidFill>
              </a:rPr>
              <a:t>Modellen deler den initiale produksjonen i bruttoprodukt og vareinnsats.</a:t>
            </a:r>
          </a:p>
          <a:p>
            <a:pPr marL="285750" indent="-285750">
              <a:buFont typeface="Arial" panose="020B0604020202020204" pitchFamily="34" charset="0"/>
              <a:buChar char="•"/>
            </a:pPr>
            <a:r>
              <a:rPr lang="nb-NO" sz="1800" dirty="0">
                <a:solidFill>
                  <a:srgbClr val="FF0000"/>
                </a:solidFill>
              </a:rPr>
              <a:t>Ved hjelp av kryssløpstabeller og importandeler i ulike næringer, fordeles så vareinnsatsen på import og norske leveranser fra ulike næringer.</a:t>
            </a:r>
          </a:p>
          <a:p>
            <a:pPr marL="285750" indent="-285750">
              <a:buFont typeface="Arial" panose="020B0604020202020204" pitchFamily="34" charset="0"/>
              <a:buChar char="•"/>
            </a:pPr>
            <a:r>
              <a:rPr lang="nb-NO" sz="1800" dirty="0">
                <a:solidFill>
                  <a:srgbClr val="FF0000"/>
                </a:solidFill>
              </a:rPr>
              <a:t>Produksjonen hos norske leverandører deles så inn i bruttoprodukt og vareinnsats, som videre fordeles på import og norske leveranser, </a:t>
            </a:r>
            <a:r>
              <a:rPr lang="nb-NO" sz="1800" dirty="0" err="1">
                <a:solidFill>
                  <a:srgbClr val="FF0000"/>
                </a:solidFill>
              </a:rPr>
              <a:t>osv</a:t>
            </a:r>
            <a:r>
              <a:rPr lang="nb-NO" sz="1800" dirty="0">
                <a:solidFill>
                  <a:srgbClr val="FF0000"/>
                </a:solidFill>
              </a:rPr>
              <a:t>…</a:t>
            </a:r>
          </a:p>
          <a:p>
            <a:pPr marL="285750" indent="-285750">
              <a:buFont typeface="Arial" panose="020B0604020202020204" pitchFamily="34" charset="0"/>
              <a:buChar char="•"/>
            </a:pPr>
            <a:r>
              <a:rPr lang="nb-NO" sz="1800" dirty="0">
                <a:solidFill>
                  <a:srgbClr val="FF0000"/>
                </a:solidFill>
              </a:rPr>
              <a:t>Dette gjøres i 5 runder (i tillegg til den initiale produksjonen)</a:t>
            </a:r>
          </a:p>
        </p:txBody>
      </p:sp>
    </p:spTree>
    <p:extLst>
      <p:ext uri="{BB962C8B-B14F-4D97-AF65-F5344CB8AC3E}">
        <p14:creationId xmlns:p14="http://schemas.microsoft.com/office/powerpoint/2010/main" val="142531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AD7AF-1AF3-4C30-8C97-99EA04AD8641}"/>
              </a:ext>
            </a:extLst>
          </p:cNvPr>
          <p:cNvSpPr>
            <a:spLocks noGrp="1"/>
          </p:cNvSpPr>
          <p:nvPr>
            <p:ph type="title"/>
          </p:nvPr>
        </p:nvSpPr>
        <p:spPr>
          <a:xfrm>
            <a:off x="518372" y="584639"/>
            <a:ext cx="9891131" cy="1325563"/>
          </a:xfrm>
        </p:spPr>
        <p:txBody>
          <a:bodyPr>
            <a:normAutofit/>
          </a:bodyPr>
          <a:lstStyle/>
          <a:p>
            <a:r>
              <a:rPr lang="nb-NO" sz="4400" dirty="0"/>
              <a:t>Om ringvirkningsmodellen SARMOD							2/4</a:t>
            </a:r>
            <a:endParaRPr lang="nb-NO" dirty="0"/>
          </a:p>
        </p:txBody>
      </p:sp>
      <p:sp>
        <p:nvSpPr>
          <p:cNvPr id="4" name="Plassholder for lysbildenummer 3">
            <a:extLst>
              <a:ext uri="{FF2B5EF4-FFF2-40B4-BE49-F238E27FC236}">
                <a16:creationId xmlns:a16="http://schemas.microsoft.com/office/drawing/2014/main" id="{358B4F38-A07B-4BCD-B689-CFBD8FC646FA}"/>
              </a:ext>
            </a:extLst>
          </p:cNvPr>
          <p:cNvSpPr>
            <a:spLocks noGrp="1"/>
          </p:cNvSpPr>
          <p:nvPr>
            <p:ph type="sldNum" sz="quarter" idx="12"/>
          </p:nvPr>
        </p:nvSpPr>
        <p:spPr/>
        <p:txBody>
          <a:bodyPr/>
          <a:lstStyle/>
          <a:p>
            <a:fld id="{EA37D0EF-0888-4721-A69F-74C1D665EC40}" type="slidenum">
              <a:rPr lang="nb-NO" smtClean="0"/>
              <a:t>6</a:t>
            </a:fld>
            <a:endParaRPr lang="nb-NO"/>
          </a:p>
        </p:txBody>
      </p:sp>
      <p:sp>
        <p:nvSpPr>
          <p:cNvPr id="7" name="TekstSylinder 6">
            <a:extLst>
              <a:ext uri="{FF2B5EF4-FFF2-40B4-BE49-F238E27FC236}">
                <a16:creationId xmlns:a16="http://schemas.microsoft.com/office/drawing/2014/main" id="{C94CBBE8-E602-4E92-9A03-8B7EA659F016}"/>
              </a:ext>
            </a:extLst>
          </p:cNvPr>
          <p:cNvSpPr txBox="1"/>
          <p:nvPr/>
        </p:nvSpPr>
        <p:spPr>
          <a:xfrm>
            <a:off x="7811589" y="2109033"/>
            <a:ext cx="3666626" cy="3139321"/>
          </a:xfrm>
          <a:prstGeom prst="rect">
            <a:avLst/>
          </a:prstGeom>
          <a:noFill/>
        </p:spPr>
        <p:txBody>
          <a:bodyPr wrap="square" rtlCol="0">
            <a:spAutoFit/>
          </a:bodyPr>
          <a:lstStyle/>
          <a:p>
            <a:pPr marL="285750" indent="-285750">
              <a:buFont typeface="Arial" panose="020B0604020202020204" pitchFamily="34" charset="0"/>
              <a:buChar char="•"/>
            </a:pPr>
            <a:r>
              <a:rPr lang="nb-NO" sz="1800" dirty="0">
                <a:solidFill>
                  <a:srgbClr val="FF0000"/>
                </a:solidFill>
              </a:rPr>
              <a:t>Modellen summerer så bruttoproduktet, altså verdiskapingen i Norge, fra hver av de seks rundene for alle næringer (A64).</a:t>
            </a:r>
          </a:p>
          <a:p>
            <a:endParaRPr lang="nb-NO" sz="1800" dirty="0">
              <a:solidFill>
                <a:srgbClr val="FF0000"/>
              </a:solidFill>
            </a:endParaRPr>
          </a:p>
          <a:p>
            <a:pPr marL="285750" indent="-285750">
              <a:buFont typeface="Arial" panose="020B0604020202020204" pitchFamily="34" charset="0"/>
              <a:buChar char="•"/>
            </a:pPr>
            <a:r>
              <a:rPr lang="nb-NO" sz="1800" dirty="0">
                <a:solidFill>
                  <a:srgbClr val="FF0000"/>
                </a:solidFill>
              </a:rPr>
              <a:t>For en gitt initialproduksjon, viser modellen forgreiningen av verdiskapingen generert av den initiale produksjonen.</a:t>
            </a:r>
          </a:p>
          <a:p>
            <a:pPr marL="285750" indent="-285750">
              <a:buFont typeface="Arial" panose="020B0604020202020204" pitchFamily="34" charset="0"/>
              <a:buChar char="•"/>
            </a:pPr>
            <a:endParaRPr lang="nb-NO" sz="1800" dirty="0">
              <a:solidFill>
                <a:srgbClr val="FF0000"/>
              </a:solidFill>
            </a:endParaRPr>
          </a:p>
        </p:txBody>
      </p:sp>
      <p:sp>
        <p:nvSpPr>
          <p:cNvPr id="12" name="Tittel 1">
            <a:extLst>
              <a:ext uri="{FF2B5EF4-FFF2-40B4-BE49-F238E27FC236}">
                <a16:creationId xmlns:a16="http://schemas.microsoft.com/office/drawing/2014/main" id="{987EF0AD-9D76-472B-B74D-92D5C00803CC}"/>
              </a:ext>
            </a:extLst>
          </p:cNvPr>
          <p:cNvSpPr txBox="1">
            <a:spLocks/>
          </p:cNvSpPr>
          <p:nvPr/>
        </p:nvSpPr>
        <p:spPr>
          <a:xfrm>
            <a:off x="1024398" y="2008361"/>
            <a:ext cx="1544631" cy="4949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bg1">
                    <a:lumMod val="95000"/>
                  </a:schemeClr>
                </a:solidFill>
                <a:latin typeface="Arial" panose="020B0604020202020204" pitchFamily="34" charset="0"/>
                <a:ea typeface="+mj-ea"/>
                <a:cs typeface="Arial" panose="020B0604020202020204" pitchFamily="34" charset="0"/>
              </a:defRPr>
            </a:lvl1pPr>
          </a:lstStyle>
          <a:p>
            <a:endParaRPr lang="nb-NO" sz="2700" dirty="0"/>
          </a:p>
        </p:txBody>
      </p:sp>
      <p:sp>
        <p:nvSpPr>
          <p:cNvPr id="13" name="Plassholder for lysbildenummer 5">
            <a:extLst>
              <a:ext uri="{FF2B5EF4-FFF2-40B4-BE49-F238E27FC236}">
                <a16:creationId xmlns:a16="http://schemas.microsoft.com/office/drawing/2014/main" id="{6348F5B3-64EA-4490-A98A-ED5B6E044FE1}"/>
              </a:ext>
            </a:extLst>
          </p:cNvPr>
          <p:cNvSpPr txBox="1">
            <a:spLocks/>
          </p:cNvSpPr>
          <p:nvPr/>
        </p:nvSpPr>
        <p:spPr>
          <a:xfrm>
            <a:off x="7164296" y="6219031"/>
            <a:ext cx="1279663" cy="273844"/>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Side </a:t>
            </a:r>
            <a:fld id="{4FAB73BC-B049-4115-A692-8D63A059BFB8}" type="slidenum">
              <a:rPr lang="en-US" smtClean="0"/>
              <a:pPr/>
              <a:t>6</a:t>
            </a:fld>
            <a:endParaRPr lang="en-US"/>
          </a:p>
        </p:txBody>
      </p:sp>
      <p:graphicFrame>
        <p:nvGraphicFramePr>
          <p:cNvPr id="14" name="Plassholder for innhold 6">
            <a:extLst>
              <a:ext uri="{FF2B5EF4-FFF2-40B4-BE49-F238E27FC236}">
                <a16:creationId xmlns:a16="http://schemas.microsoft.com/office/drawing/2014/main" id="{73890B99-ECC2-44A7-86F8-F1BD9E0CCB04}"/>
              </a:ext>
            </a:extLst>
          </p:cNvPr>
          <p:cNvGraphicFramePr>
            <a:graphicFrameLocks/>
          </p:cNvGraphicFramePr>
          <p:nvPr>
            <p:extLst>
              <p:ext uri="{D42A27DB-BD31-4B8C-83A1-F6EECF244321}">
                <p14:modId xmlns:p14="http://schemas.microsoft.com/office/powerpoint/2010/main" val="3859979320"/>
              </p:ext>
            </p:extLst>
          </p:nvPr>
        </p:nvGraphicFramePr>
        <p:xfrm>
          <a:off x="518372" y="2643113"/>
          <a:ext cx="5577628" cy="3494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Plassholder for innhold 2">
            <a:extLst>
              <a:ext uri="{FF2B5EF4-FFF2-40B4-BE49-F238E27FC236}">
                <a16:creationId xmlns:a16="http://schemas.microsoft.com/office/drawing/2014/main" id="{3A39A7DA-BA94-41E8-AD86-E164E0578C82}"/>
              </a:ext>
            </a:extLst>
          </p:cNvPr>
          <p:cNvSpPr txBox="1">
            <a:spLocks/>
          </p:cNvSpPr>
          <p:nvPr/>
        </p:nvSpPr>
        <p:spPr>
          <a:xfrm>
            <a:off x="6013094" y="2643113"/>
            <a:ext cx="2417944" cy="3435659"/>
          </a:xfrm>
          <a:prstGeom prst="rect">
            <a:avLst/>
          </a:prstGeom>
          <a:ln>
            <a:noFill/>
          </a:ln>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2"/>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2"/>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2"/>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nb-NO" sz="1650" dirty="0"/>
          </a:p>
        </p:txBody>
      </p:sp>
      <p:sp>
        <p:nvSpPr>
          <p:cNvPr id="16" name="Ellipse 15">
            <a:extLst>
              <a:ext uri="{FF2B5EF4-FFF2-40B4-BE49-F238E27FC236}">
                <a16:creationId xmlns:a16="http://schemas.microsoft.com/office/drawing/2014/main" id="{0FF6D5B0-C9FB-403F-9DE3-03D3D4C67833}"/>
              </a:ext>
            </a:extLst>
          </p:cNvPr>
          <p:cNvSpPr/>
          <p:nvPr/>
        </p:nvSpPr>
        <p:spPr>
          <a:xfrm rot="18614183">
            <a:off x="1447433" y="2566531"/>
            <a:ext cx="792348" cy="3666575"/>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7" name="Pluss 10">
            <a:extLst>
              <a:ext uri="{FF2B5EF4-FFF2-40B4-BE49-F238E27FC236}">
                <a16:creationId xmlns:a16="http://schemas.microsoft.com/office/drawing/2014/main" id="{DD075D87-95AA-4928-ABDD-081E6F26D4DE}"/>
              </a:ext>
            </a:extLst>
          </p:cNvPr>
          <p:cNvSpPr/>
          <p:nvPr/>
        </p:nvSpPr>
        <p:spPr>
          <a:xfrm>
            <a:off x="1024398" y="3681801"/>
            <a:ext cx="412812" cy="412811"/>
          </a:xfrm>
          <a:prstGeom prst="mathPlus">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Pluss 11">
            <a:extLst>
              <a:ext uri="{FF2B5EF4-FFF2-40B4-BE49-F238E27FC236}">
                <a16:creationId xmlns:a16="http://schemas.microsoft.com/office/drawing/2014/main" id="{DF3AE1C2-B6FC-4E79-9D52-BA286AE3F75D}"/>
              </a:ext>
            </a:extLst>
          </p:cNvPr>
          <p:cNvSpPr/>
          <p:nvPr/>
        </p:nvSpPr>
        <p:spPr>
          <a:xfrm>
            <a:off x="2004271" y="4642872"/>
            <a:ext cx="412812" cy="412811"/>
          </a:xfrm>
          <a:prstGeom prst="mathPlus">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369399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358B4F38-A07B-4BCD-B689-CFBD8FC646FA}"/>
              </a:ext>
            </a:extLst>
          </p:cNvPr>
          <p:cNvSpPr>
            <a:spLocks noGrp="1"/>
          </p:cNvSpPr>
          <p:nvPr>
            <p:ph type="sldNum" sz="quarter" idx="12"/>
          </p:nvPr>
        </p:nvSpPr>
        <p:spPr/>
        <p:txBody>
          <a:bodyPr/>
          <a:lstStyle/>
          <a:p>
            <a:fld id="{EA37D0EF-0888-4721-A69F-74C1D665EC40}" type="slidenum">
              <a:rPr lang="nb-NO" smtClean="0"/>
              <a:t>7</a:t>
            </a:fld>
            <a:endParaRPr lang="nb-NO"/>
          </a:p>
        </p:txBody>
      </p:sp>
      <p:sp>
        <p:nvSpPr>
          <p:cNvPr id="7" name="TekstSylinder 6">
            <a:extLst>
              <a:ext uri="{FF2B5EF4-FFF2-40B4-BE49-F238E27FC236}">
                <a16:creationId xmlns:a16="http://schemas.microsoft.com/office/drawing/2014/main" id="{C94CBBE8-E602-4E92-9A03-8B7EA659F016}"/>
              </a:ext>
            </a:extLst>
          </p:cNvPr>
          <p:cNvSpPr txBox="1"/>
          <p:nvPr/>
        </p:nvSpPr>
        <p:spPr>
          <a:xfrm>
            <a:off x="7724503" y="2732038"/>
            <a:ext cx="3004457" cy="2308324"/>
          </a:xfrm>
          <a:prstGeom prst="rect">
            <a:avLst/>
          </a:prstGeom>
          <a:noFill/>
        </p:spPr>
        <p:txBody>
          <a:bodyPr wrap="square" rtlCol="0">
            <a:spAutoFit/>
          </a:bodyPr>
          <a:lstStyle/>
          <a:p>
            <a:pPr marL="285750" indent="-285750">
              <a:buFont typeface="Arial" panose="020B0604020202020204" pitchFamily="34" charset="0"/>
              <a:buChar char="•"/>
            </a:pPr>
            <a:r>
              <a:rPr lang="nb-NO" sz="1800" dirty="0">
                <a:solidFill>
                  <a:srgbClr val="FF0000"/>
                </a:solidFill>
              </a:rPr>
              <a:t>Videre beregnes sysselsetting og bidrag til det offentliges skatteinntekter fra den aggregerte verdiskapingen som skjer i Norge.</a:t>
            </a:r>
          </a:p>
          <a:p>
            <a:endParaRPr lang="nb-NO" sz="1800" dirty="0">
              <a:solidFill>
                <a:srgbClr val="FF0000"/>
              </a:solidFill>
            </a:endParaRPr>
          </a:p>
        </p:txBody>
      </p:sp>
      <p:sp>
        <p:nvSpPr>
          <p:cNvPr id="12" name="Tittel 1">
            <a:extLst>
              <a:ext uri="{FF2B5EF4-FFF2-40B4-BE49-F238E27FC236}">
                <a16:creationId xmlns:a16="http://schemas.microsoft.com/office/drawing/2014/main" id="{987EF0AD-9D76-472B-B74D-92D5C00803CC}"/>
              </a:ext>
            </a:extLst>
          </p:cNvPr>
          <p:cNvSpPr txBox="1">
            <a:spLocks/>
          </p:cNvSpPr>
          <p:nvPr/>
        </p:nvSpPr>
        <p:spPr>
          <a:xfrm>
            <a:off x="1024398" y="2008361"/>
            <a:ext cx="1544631" cy="4949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bg1">
                    <a:lumMod val="95000"/>
                  </a:schemeClr>
                </a:solidFill>
                <a:latin typeface="Arial" panose="020B0604020202020204" pitchFamily="34" charset="0"/>
                <a:ea typeface="+mj-ea"/>
                <a:cs typeface="Arial" panose="020B0604020202020204" pitchFamily="34" charset="0"/>
              </a:defRPr>
            </a:lvl1pPr>
          </a:lstStyle>
          <a:p>
            <a:endParaRPr lang="nb-NO" sz="2700" dirty="0"/>
          </a:p>
        </p:txBody>
      </p:sp>
      <p:sp>
        <p:nvSpPr>
          <p:cNvPr id="13" name="Plassholder for lysbildenummer 5">
            <a:extLst>
              <a:ext uri="{FF2B5EF4-FFF2-40B4-BE49-F238E27FC236}">
                <a16:creationId xmlns:a16="http://schemas.microsoft.com/office/drawing/2014/main" id="{6348F5B3-64EA-4490-A98A-ED5B6E044FE1}"/>
              </a:ext>
            </a:extLst>
          </p:cNvPr>
          <p:cNvSpPr txBox="1">
            <a:spLocks/>
          </p:cNvSpPr>
          <p:nvPr/>
        </p:nvSpPr>
        <p:spPr>
          <a:xfrm>
            <a:off x="7164296" y="6219031"/>
            <a:ext cx="1279663" cy="273844"/>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Side </a:t>
            </a:r>
            <a:fld id="{4FAB73BC-B049-4115-A692-8D63A059BFB8}" type="slidenum">
              <a:rPr lang="en-US" smtClean="0"/>
              <a:pPr/>
              <a:t>7</a:t>
            </a:fld>
            <a:endParaRPr lang="en-US"/>
          </a:p>
        </p:txBody>
      </p:sp>
      <p:sp>
        <p:nvSpPr>
          <p:cNvPr id="15" name="Plassholder for innhold 2">
            <a:extLst>
              <a:ext uri="{FF2B5EF4-FFF2-40B4-BE49-F238E27FC236}">
                <a16:creationId xmlns:a16="http://schemas.microsoft.com/office/drawing/2014/main" id="{3A39A7DA-BA94-41E8-AD86-E164E0578C82}"/>
              </a:ext>
            </a:extLst>
          </p:cNvPr>
          <p:cNvSpPr txBox="1">
            <a:spLocks/>
          </p:cNvSpPr>
          <p:nvPr/>
        </p:nvSpPr>
        <p:spPr>
          <a:xfrm>
            <a:off x="6013094" y="2643113"/>
            <a:ext cx="2417944" cy="3435659"/>
          </a:xfrm>
          <a:prstGeom prst="rect">
            <a:avLst/>
          </a:prstGeom>
          <a:ln>
            <a:noFill/>
          </a:ln>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2"/>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2"/>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2"/>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nb-NO" sz="1650" dirty="0"/>
          </a:p>
        </p:txBody>
      </p:sp>
      <p:sp>
        <p:nvSpPr>
          <p:cNvPr id="21" name="Plassholder for innhold 10">
            <a:extLst>
              <a:ext uri="{FF2B5EF4-FFF2-40B4-BE49-F238E27FC236}">
                <a16:creationId xmlns:a16="http://schemas.microsoft.com/office/drawing/2014/main" id="{07D90D47-D7E8-4E35-9E58-EB77C28EE683}"/>
              </a:ext>
            </a:extLst>
          </p:cNvPr>
          <p:cNvSpPr>
            <a:spLocks noGrp="1"/>
          </p:cNvSpPr>
          <p:nvPr>
            <p:ph type="title"/>
          </p:nvPr>
        </p:nvSpPr>
        <p:spPr>
          <a:xfrm>
            <a:off x="510701" y="612668"/>
            <a:ext cx="9890125" cy="1325563"/>
          </a:xfrm>
        </p:spPr>
        <p:txBody>
          <a:bodyPr>
            <a:normAutofit/>
          </a:bodyPr>
          <a:lstStyle/>
          <a:p>
            <a:r>
              <a:rPr lang="nb-NO" sz="4400" dirty="0"/>
              <a:t>Om ringvirkningsmodellen SARMOD							3/4</a:t>
            </a:r>
            <a:endParaRPr lang="nb-NO" dirty="0"/>
          </a:p>
        </p:txBody>
      </p:sp>
      <p:graphicFrame>
        <p:nvGraphicFramePr>
          <p:cNvPr id="22" name="Diagram 21">
            <a:extLst>
              <a:ext uri="{FF2B5EF4-FFF2-40B4-BE49-F238E27FC236}">
                <a16:creationId xmlns:a16="http://schemas.microsoft.com/office/drawing/2014/main" id="{0538EE96-52FA-47AA-B9B5-DADD4DFDA6E4}"/>
              </a:ext>
            </a:extLst>
          </p:cNvPr>
          <p:cNvGraphicFramePr/>
          <p:nvPr>
            <p:extLst>
              <p:ext uri="{D42A27DB-BD31-4B8C-83A1-F6EECF244321}">
                <p14:modId xmlns:p14="http://schemas.microsoft.com/office/powerpoint/2010/main" val="3470786036"/>
              </p:ext>
            </p:extLst>
          </p:nvPr>
        </p:nvGraphicFramePr>
        <p:xfrm>
          <a:off x="1024398" y="2255826"/>
          <a:ext cx="3969983" cy="3575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5549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AD7AF-1AF3-4C30-8C97-99EA04AD8641}"/>
              </a:ext>
            </a:extLst>
          </p:cNvPr>
          <p:cNvSpPr>
            <a:spLocks noGrp="1"/>
          </p:cNvSpPr>
          <p:nvPr>
            <p:ph type="title"/>
          </p:nvPr>
        </p:nvSpPr>
        <p:spPr>
          <a:xfrm>
            <a:off x="632746" y="612668"/>
            <a:ext cx="9891131" cy="1325563"/>
          </a:xfrm>
        </p:spPr>
        <p:txBody>
          <a:bodyPr>
            <a:normAutofit/>
          </a:bodyPr>
          <a:lstStyle/>
          <a:p>
            <a:r>
              <a:rPr lang="nb-NO" sz="4400" dirty="0"/>
              <a:t>Om ringvirkningsmodellen SARMOD							4/4</a:t>
            </a:r>
            <a:endParaRPr lang="nb-NO" dirty="0"/>
          </a:p>
        </p:txBody>
      </p:sp>
      <p:sp>
        <p:nvSpPr>
          <p:cNvPr id="4" name="Plassholder for lysbildenummer 3">
            <a:extLst>
              <a:ext uri="{FF2B5EF4-FFF2-40B4-BE49-F238E27FC236}">
                <a16:creationId xmlns:a16="http://schemas.microsoft.com/office/drawing/2014/main" id="{358B4F38-A07B-4BCD-B689-CFBD8FC646FA}"/>
              </a:ext>
            </a:extLst>
          </p:cNvPr>
          <p:cNvSpPr>
            <a:spLocks noGrp="1"/>
          </p:cNvSpPr>
          <p:nvPr>
            <p:ph type="sldNum" sz="quarter" idx="12"/>
          </p:nvPr>
        </p:nvSpPr>
        <p:spPr/>
        <p:txBody>
          <a:bodyPr/>
          <a:lstStyle/>
          <a:p>
            <a:fld id="{EA37D0EF-0888-4721-A69F-74C1D665EC40}" type="slidenum">
              <a:rPr lang="nb-NO" smtClean="0"/>
              <a:t>8</a:t>
            </a:fld>
            <a:endParaRPr lang="nb-NO"/>
          </a:p>
        </p:txBody>
      </p:sp>
      <p:sp>
        <p:nvSpPr>
          <p:cNvPr id="7" name="TekstSylinder 6">
            <a:extLst>
              <a:ext uri="{FF2B5EF4-FFF2-40B4-BE49-F238E27FC236}">
                <a16:creationId xmlns:a16="http://schemas.microsoft.com/office/drawing/2014/main" id="{C94CBBE8-E602-4E92-9A03-8B7EA659F016}"/>
              </a:ext>
            </a:extLst>
          </p:cNvPr>
          <p:cNvSpPr txBox="1"/>
          <p:nvPr/>
        </p:nvSpPr>
        <p:spPr>
          <a:xfrm>
            <a:off x="7164296" y="2109033"/>
            <a:ext cx="4130721" cy="2862322"/>
          </a:xfrm>
          <a:prstGeom prst="rect">
            <a:avLst/>
          </a:prstGeom>
          <a:noFill/>
        </p:spPr>
        <p:txBody>
          <a:bodyPr wrap="square" rtlCol="0">
            <a:spAutoFit/>
          </a:bodyPr>
          <a:lstStyle/>
          <a:p>
            <a:pPr marL="285750" indent="-285750">
              <a:buFont typeface="Arial" panose="020B0604020202020204" pitchFamily="34" charset="0"/>
              <a:buChar char="•"/>
            </a:pPr>
            <a:r>
              <a:rPr lang="nb-NO" sz="1800" dirty="0">
                <a:solidFill>
                  <a:srgbClr val="FF0000"/>
                </a:solidFill>
              </a:rPr>
              <a:t>Oppsummert viser modellen en gitt produksjons forgreining i den norske økonomien.</a:t>
            </a:r>
          </a:p>
          <a:p>
            <a:pPr marL="285750" indent="-285750">
              <a:buFont typeface="Arial" panose="020B0604020202020204" pitchFamily="34" charset="0"/>
              <a:buChar char="•"/>
            </a:pPr>
            <a:r>
              <a:rPr lang="nb-NO" sz="1800" dirty="0">
                <a:solidFill>
                  <a:srgbClr val="FF0000"/>
                </a:solidFill>
              </a:rPr>
              <a:t>Resultatet kan gis ved verdiskaping, sysselsetting og det offentliges skatteinntekter.</a:t>
            </a:r>
          </a:p>
          <a:p>
            <a:pPr marL="285750" indent="-285750">
              <a:buFont typeface="Arial" panose="020B0604020202020204" pitchFamily="34" charset="0"/>
              <a:buChar char="•"/>
            </a:pPr>
            <a:r>
              <a:rPr lang="nb-NO" sz="1800" dirty="0">
                <a:solidFill>
                  <a:srgbClr val="FF0000"/>
                </a:solidFill>
              </a:rPr>
              <a:t>Resultatene kan gis aggregert, eller fordelt på næringer.</a:t>
            </a:r>
          </a:p>
          <a:p>
            <a:pPr marL="285750" indent="-285750">
              <a:buFont typeface="Arial" panose="020B0604020202020204" pitchFamily="34" charset="0"/>
              <a:buChar char="•"/>
            </a:pPr>
            <a:endParaRPr lang="nb-NO" sz="1800" dirty="0">
              <a:solidFill>
                <a:srgbClr val="FF0000"/>
              </a:solidFill>
            </a:endParaRPr>
          </a:p>
          <a:p>
            <a:pPr marL="285750" indent="-285750">
              <a:buFont typeface="Arial" panose="020B0604020202020204" pitchFamily="34" charset="0"/>
              <a:buChar char="•"/>
            </a:pPr>
            <a:endParaRPr lang="nb-NO" sz="1800" dirty="0">
              <a:solidFill>
                <a:srgbClr val="FF0000"/>
              </a:solidFill>
            </a:endParaRPr>
          </a:p>
        </p:txBody>
      </p:sp>
      <p:sp>
        <p:nvSpPr>
          <p:cNvPr id="12" name="Tittel 1">
            <a:extLst>
              <a:ext uri="{FF2B5EF4-FFF2-40B4-BE49-F238E27FC236}">
                <a16:creationId xmlns:a16="http://schemas.microsoft.com/office/drawing/2014/main" id="{987EF0AD-9D76-472B-B74D-92D5C00803CC}"/>
              </a:ext>
            </a:extLst>
          </p:cNvPr>
          <p:cNvSpPr txBox="1">
            <a:spLocks/>
          </p:cNvSpPr>
          <p:nvPr/>
        </p:nvSpPr>
        <p:spPr>
          <a:xfrm>
            <a:off x="1024398" y="2008361"/>
            <a:ext cx="1544631" cy="4949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bg1">
                    <a:lumMod val="95000"/>
                  </a:schemeClr>
                </a:solidFill>
                <a:latin typeface="Arial" panose="020B0604020202020204" pitchFamily="34" charset="0"/>
                <a:ea typeface="+mj-ea"/>
                <a:cs typeface="Arial" panose="020B0604020202020204" pitchFamily="34" charset="0"/>
              </a:defRPr>
            </a:lvl1pPr>
          </a:lstStyle>
          <a:p>
            <a:endParaRPr lang="nb-NO" sz="2700" dirty="0"/>
          </a:p>
        </p:txBody>
      </p:sp>
      <p:sp>
        <p:nvSpPr>
          <p:cNvPr id="13" name="Plassholder for lysbildenummer 5">
            <a:extLst>
              <a:ext uri="{FF2B5EF4-FFF2-40B4-BE49-F238E27FC236}">
                <a16:creationId xmlns:a16="http://schemas.microsoft.com/office/drawing/2014/main" id="{6348F5B3-64EA-4490-A98A-ED5B6E044FE1}"/>
              </a:ext>
            </a:extLst>
          </p:cNvPr>
          <p:cNvSpPr txBox="1">
            <a:spLocks/>
          </p:cNvSpPr>
          <p:nvPr/>
        </p:nvSpPr>
        <p:spPr>
          <a:xfrm>
            <a:off x="7164296" y="6219031"/>
            <a:ext cx="1279663" cy="273844"/>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Side </a:t>
            </a:r>
            <a:fld id="{4FAB73BC-B049-4115-A692-8D63A059BFB8}" type="slidenum">
              <a:rPr lang="en-US" smtClean="0"/>
              <a:pPr/>
              <a:t>8</a:t>
            </a:fld>
            <a:endParaRPr lang="en-US"/>
          </a:p>
        </p:txBody>
      </p:sp>
      <p:sp>
        <p:nvSpPr>
          <p:cNvPr id="15" name="Plassholder for innhold 2">
            <a:extLst>
              <a:ext uri="{FF2B5EF4-FFF2-40B4-BE49-F238E27FC236}">
                <a16:creationId xmlns:a16="http://schemas.microsoft.com/office/drawing/2014/main" id="{3A39A7DA-BA94-41E8-AD86-E164E0578C82}"/>
              </a:ext>
            </a:extLst>
          </p:cNvPr>
          <p:cNvSpPr txBox="1">
            <a:spLocks/>
          </p:cNvSpPr>
          <p:nvPr/>
        </p:nvSpPr>
        <p:spPr>
          <a:xfrm>
            <a:off x="6013094" y="2643113"/>
            <a:ext cx="2417944" cy="3435659"/>
          </a:xfrm>
          <a:prstGeom prst="rect">
            <a:avLst/>
          </a:prstGeom>
          <a:ln>
            <a:noFill/>
          </a:ln>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2"/>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2"/>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2"/>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nb-NO" sz="1650" dirty="0"/>
          </a:p>
        </p:txBody>
      </p:sp>
      <p:graphicFrame>
        <p:nvGraphicFramePr>
          <p:cNvPr id="20" name="Plassholder for innhold 5">
            <a:extLst>
              <a:ext uri="{FF2B5EF4-FFF2-40B4-BE49-F238E27FC236}">
                <a16:creationId xmlns:a16="http://schemas.microsoft.com/office/drawing/2014/main" id="{A3139CD0-393E-433C-9949-3C897479507F}"/>
              </a:ext>
            </a:extLst>
          </p:cNvPr>
          <p:cNvGraphicFramePr>
            <a:graphicFrameLocks noGrp="1"/>
          </p:cNvGraphicFramePr>
          <p:nvPr>
            <p:ph idx="1"/>
            <p:extLst>
              <p:ext uri="{D42A27DB-BD31-4B8C-83A1-F6EECF244321}">
                <p14:modId xmlns:p14="http://schemas.microsoft.com/office/powerpoint/2010/main" val="3275972239"/>
              </p:ext>
            </p:extLst>
          </p:nvPr>
        </p:nvGraphicFramePr>
        <p:xfrm>
          <a:off x="1440114" y="2319863"/>
          <a:ext cx="3903401" cy="3232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661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AD7AF-1AF3-4C30-8C97-99EA04AD8641}"/>
              </a:ext>
            </a:extLst>
          </p:cNvPr>
          <p:cNvSpPr>
            <a:spLocks noGrp="1"/>
          </p:cNvSpPr>
          <p:nvPr>
            <p:ph type="title"/>
          </p:nvPr>
        </p:nvSpPr>
        <p:spPr>
          <a:xfrm>
            <a:off x="585612" y="323250"/>
            <a:ext cx="9891131" cy="2319863"/>
          </a:xfrm>
        </p:spPr>
        <p:txBody>
          <a:bodyPr>
            <a:normAutofit/>
          </a:bodyPr>
          <a:lstStyle/>
          <a:p>
            <a:r>
              <a:rPr lang="nb-NO" sz="4400" dirty="0">
                <a:solidFill>
                  <a:schemeClr val="bg1"/>
                </a:solidFill>
              </a:rPr>
              <a:t>Resultat fra SARMOD: </a:t>
            </a:r>
            <a:br>
              <a:rPr lang="nb-NO" sz="4400" dirty="0">
                <a:solidFill>
                  <a:schemeClr val="bg1"/>
                </a:solidFill>
              </a:rPr>
            </a:br>
            <a:r>
              <a:rPr lang="nb-NO" sz="4400" dirty="0">
                <a:solidFill>
                  <a:schemeClr val="bg1"/>
                </a:solidFill>
              </a:rPr>
              <a:t>Norsk entreprenør 				1/2</a:t>
            </a:r>
            <a:br>
              <a:rPr lang="nb-NO" sz="4400" dirty="0">
                <a:solidFill>
                  <a:schemeClr val="bg1">
                    <a:lumMod val="50000"/>
                  </a:schemeClr>
                </a:solidFill>
              </a:rPr>
            </a:br>
            <a:endParaRPr lang="nb-NO" dirty="0"/>
          </a:p>
        </p:txBody>
      </p:sp>
      <p:sp>
        <p:nvSpPr>
          <p:cNvPr id="4" name="Plassholder for lysbildenummer 3">
            <a:extLst>
              <a:ext uri="{FF2B5EF4-FFF2-40B4-BE49-F238E27FC236}">
                <a16:creationId xmlns:a16="http://schemas.microsoft.com/office/drawing/2014/main" id="{358B4F38-A07B-4BCD-B689-CFBD8FC646FA}"/>
              </a:ext>
            </a:extLst>
          </p:cNvPr>
          <p:cNvSpPr>
            <a:spLocks noGrp="1"/>
          </p:cNvSpPr>
          <p:nvPr>
            <p:ph type="sldNum" sz="quarter" idx="12"/>
          </p:nvPr>
        </p:nvSpPr>
        <p:spPr/>
        <p:txBody>
          <a:bodyPr/>
          <a:lstStyle/>
          <a:p>
            <a:fld id="{EA37D0EF-0888-4721-A69F-74C1D665EC40}" type="slidenum">
              <a:rPr lang="nb-NO" smtClean="0"/>
              <a:t>9</a:t>
            </a:fld>
            <a:endParaRPr lang="nb-NO"/>
          </a:p>
        </p:txBody>
      </p:sp>
      <p:sp>
        <p:nvSpPr>
          <p:cNvPr id="7" name="TekstSylinder 6">
            <a:extLst>
              <a:ext uri="{FF2B5EF4-FFF2-40B4-BE49-F238E27FC236}">
                <a16:creationId xmlns:a16="http://schemas.microsoft.com/office/drawing/2014/main" id="{C94CBBE8-E602-4E92-9A03-8B7EA659F016}"/>
              </a:ext>
            </a:extLst>
          </p:cNvPr>
          <p:cNvSpPr txBox="1"/>
          <p:nvPr/>
        </p:nvSpPr>
        <p:spPr>
          <a:xfrm>
            <a:off x="7164296" y="2109033"/>
            <a:ext cx="4130721" cy="2585323"/>
          </a:xfrm>
          <a:prstGeom prst="rect">
            <a:avLst/>
          </a:prstGeom>
          <a:noFill/>
        </p:spPr>
        <p:txBody>
          <a:bodyPr wrap="square" rtlCol="0">
            <a:spAutoFit/>
          </a:bodyPr>
          <a:lstStyle/>
          <a:p>
            <a:pPr marL="285750" indent="-285750">
              <a:buFont typeface="Arial" panose="020B0604020202020204" pitchFamily="34" charset="0"/>
              <a:buChar char="•"/>
            </a:pPr>
            <a:r>
              <a:rPr lang="nb-NO" sz="1800" dirty="0">
                <a:solidFill>
                  <a:srgbClr val="FF0000"/>
                </a:solidFill>
              </a:rPr>
              <a:t>Investeringsprosjekt i bygg og anlegg på 1 milliard kr.</a:t>
            </a:r>
          </a:p>
          <a:p>
            <a:pPr marL="285750" indent="-285750">
              <a:buFont typeface="Arial" panose="020B0604020202020204" pitchFamily="34" charset="0"/>
              <a:buChar char="•"/>
            </a:pPr>
            <a:r>
              <a:rPr lang="nb-NO" sz="1800" dirty="0">
                <a:solidFill>
                  <a:srgbClr val="FF0000"/>
                </a:solidFill>
              </a:rPr>
              <a:t>Genererer en verdiskaping i Norge på totalt 740 millioner kroner.</a:t>
            </a:r>
          </a:p>
          <a:p>
            <a:pPr marL="285750" indent="-285750">
              <a:buFont typeface="Arial" panose="020B0604020202020204" pitchFamily="34" charset="0"/>
              <a:buChar char="•"/>
            </a:pPr>
            <a:r>
              <a:rPr lang="nb-NO" sz="1800" dirty="0">
                <a:solidFill>
                  <a:srgbClr val="FF0000"/>
                </a:solidFill>
              </a:rPr>
              <a:t>Dette svarer til totalt 860 årsverk, og gir en skatteinntekt på 232 millioner kroner.</a:t>
            </a:r>
          </a:p>
          <a:p>
            <a:pPr marL="285750" indent="-285750">
              <a:buFont typeface="Arial" panose="020B0604020202020204" pitchFamily="34" charset="0"/>
              <a:buChar char="•"/>
            </a:pPr>
            <a:endParaRPr lang="nb-NO" sz="1800" dirty="0">
              <a:solidFill>
                <a:srgbClr val="FF0000"/>
              </a:solidFill>
            </a:endParaRPr>
          </a:p>
          <a:p>
            <a:pPr marL="285750" indent="-285750">
              <a:buFont typeface="Arial" panose="020B0604020202020204" pitchFamily="34" charset="0"/>
              <a:buChar char="•"/>
            </a:pPr>
            <a:endParaRPr lang="nb-NO" sz="1800" dirty="0">
              <a:solidFill>
                <a:srgbClr val="FF0000"/>
              </a:solidFill>
            </a:endParaRPr>
          </a:p>
        </p:txBody>
      </p:sp>
      <p:sp>
        <p:nvSpPr>
          <p:cNvPr id="12" name="Tittel 1">
            <a:extLst>
              <a:ext uri="{FF2B5EF4-FFF2-40B4-BE49-F238E27FC236}">
                <a16:creationId xmlns:a16="http://schemas.microsoft.com/office/drawing/2014/main" id="{987EF0AD-9D76-472B-B74D-92D5C00803CC}"/>
              </a:ext>
            </a:extLst>
          </p:cNvPr>
          <p:cNvSpPr txBox="1">
            <a:spLocks/>
          </p:cNvSpPr>
          <p:nvPr/>
        </p:nvSpPr>
        <p:spPr>
          <a:xfrm>
            <a:off x="1024398" y="2008361"/>
            <a:ext cx="1544631" cy="4949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bg1">
                    <a:lumMod val="95000"/>
                  </a:schemeClr>
                </a:solidFill>
                <a:latin typeface="Arial" panose="020B0604020202020204" pitchFamily="34" charset="0"/>
                <a:ea typeface="+mj-ea"/>
                <a:cs typeface="Arial" panose="020B0604020202020204" pitchFamily="34" charset="0"/>
              </a:defRPr>
            </a:lvl1pPr>
          </a:lstStyle>
          <a:p>
            <a:endParaRPr lang="nb-NO" sz="2700" dirty="0"/>
          </a:p>
        </p:txBody>
      </p:sp>
      <p:sp>
        <p:nvSpPr>
          <p:cNvPr id="13" name="Plassholder for lysbildenummer 5">
            <a:extLst>
              <a:ext uri="{FF2B5EF4-FFF2-40B4-BE49-F238E27FC236}">
                <a16:creationId xmlns:a16="http://schemas.microsoft.com/office/drawing/2014/main" id="{6348F5B3-64EA-4490-A98A-ED5B6E044FE1}"/>
              </a:ext>
            </a:extLst>
          </p:cNvPr>
          <p:cNvSpPr txBox="1">
            <a:spLocks/>
          </p:cNvSpPr>
          <p:nvPr/>
        </p:nvSpPr>
        <p:spPr>
          <a:xfrm>
            <a:off x="7164296" y="6219031"/>
            <a:ext cx="1279663" cy="273844"/>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Side </a:t>
            </a:r>
            <a:fld id="{4FAB73BC-B049-4115-A692-8D63A059BFB8}" type="slidenum">
              <a:rPr lang="en-US" smtClean="0"/>
              <a:pPr/>
              <a:t>9</a:t>
            </a:fld>
            <a:endParaRPr lang="en-US"/>
          </a:p>
        </p:txBody>
      </p:sp>
      <p:sp>
        <p:nvSpPr>
          <p:cNvPr id="15" name="Plassholder for innhold 2">
            <a:extLst>
              <a:ext uri="{FF2B5EF4-FFF2-40B4-BE49-F238E27FC236}">
                <a16:creationId xmlns:a16="http://schemas.microsoft.com/office/drawing/2014/main" id="{3A39A7DA-BA94-41E8-AD86-E164E0578C82}"/>
              </a:ext>
            </a:extLst>
          </p:cNvPr>
          <p:cNvSpPr txBox="1">
            <a:spLocks/>
          </p:cNvSpPr>
          <p:nvPr/>
        </p:nvSpPr>
        <p:spPr>
          <a:xfrm>
            <a:off x="6013094" y="2643113"/>
            <a:ext cx="2417944" cy="3435659"/>
          </a:xfrm>
          <a:prstGeom prst="rect">
            <a:avLst/>
          </a:prstGeom>
          <a:ln>
            <a:noFill/>
          </a:ln>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2"/>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2"/>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2"/>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2"/>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nb-NO" sz="1650" dirty="0"/>
          </a:p>
        </p:txBody>
      </p:sp>
      <p:graphicFrame>
        <p:nvGraphicFramePr>
          <p:cNvPr id="11" name="Plassholder for innhold 5">
            <a:extLst>
              <a:ext uri="{FF2B5EF4-FFF2-40B4-BE49-F238E27FC236}">
                <a16:creationId xmlns:a16="http://schemas.microsoft.com/office/drawing/2014/main" id="{0605B2AF-5182-4DE0-8EAE-3140618E3232}"/>
              </a:ext>
            </a:extLst>
          </p:cNvPr>
          <p:cNvGraphicFramePr>
            <a:graphicFrameLocks noGrp="1"/>
          </p:cNvGraphicFramePr>
          <p:nvPr>
            <p:ph idx="1"/>
            <p:extLst>
              <p:ext uri="{D42A27DB-BD31-4B8C-83A1-F6EECF244321}">
                <p14:modId xmlns:p14="http://schemas.microsoft.com/office/powerpoint/2010/main" val="1600597686"/>
              </p:ext>
            </p:extLst>
          </p:nvPr>
        </p:nvGraphicFramePr>
        <p:xfrm>
          <a:off x="312739" y="2084388"/>
          <a:ext cx="6183856"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3298925"/>
      </p:ext>
    </p:extLst>
  </p:cSld>
  <p:clrMapOvr>
    <a:masterClrMapping/>
  </p:clrMapOvr>
</p:sld>
</file>

<file path=ppt/theme/theme1.xml><?xml version="1.0" encoding="utf-8"?>
<a:theme xmlns:a="http://schemas.openxmlformats.org/drawingml/2006/main" name="Office-tema">
  <a:themeElements>
    <a:clrScheme name="Egendefinert 1">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2683C6"/>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714C5928DF0044B31973DEF3F43DAF" ma:contentTypeVersion="10" ma:contentTypeDescription="Create a new document." ma:contentTypeScope="" ma:versionID="c210a96b62846fb56ef8f72cbe6cc252">
  <xsd:schema xmlns:xsd="http://www.w3.org/2001/XMLSchema" xmlns:xs="http://www.w3.org/2001/XMLSchema" xmlns:p="http://schemas.microsoft.com/office/2006/metadata/properties" xmlns:ns3="68aa084e-1f1f-4628-b66e-16c84fafc760" targetNamespace="http://schemas.microsoft.com/office/2006/metadata/properties" ma:root="true" ma:fieldsID="373406e63cb6db1930d894616f34b092" ns3:_="">
    <xsd:import namespace="68aa084e-1f1f-4628-b66e-16c84fafc76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aa084e-1f1f-4628-b66e-16c84fafc7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119b49b-2cc3-444e-b755-8692f4554da6" ContentTypeId="0x0101" PreviousValue="false"/>
</file>

<file path=customXml/itemProps1.xml><?xml version="1.0" encoding="utf-8"?>
<ds:datastoreItem xmlns:ds="http://schemas.openxmlformats.org/officeDocument/2006/customXml" ds:itemID="{2BDBEA0A-BD5B-43B5-9BF1-A768E066906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8aa084e-1f1f-4628-b66e-16c84fafc760"/>
    <ds:schemaRef ds:uri="http://www.w3.org/XML/1998/namespace"/>
    <ds:schemaRef ds:uri="http://purl.org/dc/dcmitype/"/>
  </ds:schemaRefs>
</ds:datastoreItem>
</file>

<file path=customXml/itemProps2.xml><?xml version="1.0" encoding="utf-8"?>
<ds:datastoreItem xmlns:ds="http://schemas.openxmlformats.org/officeDocument/2006/customXml" ds:itemID="{C0E3DE41-6B6A-4762-B8C6-921D95CC25E9}">
  <ds:schemaRefs>
    <ds:schemaRef ds:uri="http://schemas.microsoft.com/sharepoint/v3/contenttype/forms"/>
  </ds:schemaRefs>
</ds:datastoreItem>
</file>

<file path=customXml/itemProps3.xml><?xml version="1.0" encoding="utf-8"?>
<ds:datastoreItem xmlns:ds="http://schemas.openxmlformats.org/officeDocument/2006/customXml" ds:itemID="{AF6CA1C4-0F95-4D74-8840-D20DF2FF65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aa084e-1f1f-4628-b66e-16c84fafc7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CF71718-171B-4E0B-B263-803D2BCA3BA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91</TotalTime>
  <Words>2638</Words>
  <Application>Microsoft Office PowerPoint</Application>
  <PresentationFormat>Widescreen</PresentationFormat>
  <Paragraphs>230</Paragraphs>
  <Slides>32</Slides>
  <Notes>18</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32</vt:i4>
      </vt:variant>
    </vt:vector>
  </HeadingPairs>
  <TitlesOfParts>
    <vt:vector size="38" baseType="lpstr">
      <vt:lpstr>Arial</vt:lpstr>
      <vt:lpstr>Calibri</vt:lpstr>
      <vt:lpstr>Cambria Math</vt:lpstr>
      <vt:lpstr>Corbel</vt:lpstr>
      <vt:lpstr>Wingdings</vt:lpstr>
      <vt:lpstr>Office-tema</vt:lpstr>
      <vt:lpstr>Samfunnsregnskap  Entreprenører med norsk  arbeidskraft vs. entreprenører med utenlandsk  arbeidskraft</vt:lpstr>
      <vt:lpstr>Presisering og forutsetninger 1/2</vt:lpstr>
      <vt:lpstr>Presisering og forutsetninger  2/2</vt:lpstr>
      <vt:lpstr>PowerPoint-presentasjon</vt:lpstr>
      <vt:lpstr>Om ringvirkningsmodellen SARMOD       1/4</vt:lpstr>
      <vt:lpstr>Om ringvirkningsmodellen SARMOD       2/4</vt:lpstr>
      <vt:lpstr>Om ringvirkningsmodellen SARMOD       3/4</vt:lpstr>
      <vt:lpstr>Om ringvirkningsmodellen SARMOD       4/4</vt:lpstr>
      <vt:lpstr>Resultat fra SARMOD:  Norsk entreprenør     1/2 </vt:lpstr>
      <vt:lpstr>Resultat fra SARMOD:  Norsk entreprenør     2/2 </vt:lpstr>
      <vt:lpstr>Den utenlandske entreprenøren  1/2</vt:lpstr>
      <vt:lpstr>Den utenlandske entreprenøren  2/2</vt:lpstr>
      <vt:lpstr>Resultat fra SARMOD:  Utenlandsk entreprenør</vt:lpstr>
      <vt:lpstr> Resultat fra SARMOD: Sammenligning </vt:lpstr>
      <vt:lpstr>Offentlig bestiller og samfunnsansvar</vt:lpstr>
      <vt:lpstr>Resultater fra SARMOD: Tolkning</vt:lpstr>
      <vt:lpstr>PowerPoint-presentasjon</vt:lpstr>
      <vt:lpstr>Et vedvarende fall i oljeprisen har forårsaket massiv nedbemanning i oljebransjen</vt:lpstr>
      <vt:lpstr>Økt offentlig etterspørsel og investeringsvekst i fastlandsnæringen sikrer likevel moderat vekst i økonomien.</vt:lpstr>
      <vt:lpstr>Arbeidsledigheten stiger…</vt:lpstr>
      <vt:lpstr>… også i bygg- og anleggsbransjen</vt:lpstr>
      <vt:lpstr>PowerPoint-presentasjon</vt:lpstr>
      <vt:lpstr>PowerPoint-presentasjon</vt:lpstr>
      <vt:lpstr>NAM: Effekter for norsk økonomi 1/3</vt:lpstr>
      <vt:lpstr>NAM: Effekter for norsk økonomi 2/3</vt:lpstr>
      <vt:lpstr>NAM: Effekter for norsk økonomi 3/3</vt:lpstr>
      <vt:lpstr>Resultater fra NAM: Norsk entreprenør 1/2</vt:lpstr>
      <vt:lpstr>Resultater fra NAM: Norsk entreprenør 2/2</vt:lpstr>
      <vt:lpstr>Resultater fra NAM: Utenlandsk entreprenør 1/1</vt:lpstr>
      <vt:lpstr>Resultater fra NAM: Skatt av konsumeffektene</vt:lpstr>
      <vt:lpstr>Oppsummering</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Marianne Nylund</dc:creator>
  <cp:lastModifiedBy>Eline</cp:lastModifiedBy>
  <cp:revision>39</cp:revision>
  <dcterms:created xsi:type="dcterms:W3CDTF">2019-11-03T21:29:52Z</dcterms:created>
  <dcterms:modified xsi:type="dcterms:W3CDTF">2021-02-04T11:07:11Z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0x01010082714C5928DF0044B31973DEF3F43DAF</vt:lpwstr>
  </property>
  <property fmtid="{D5CDD505-2E9C-101B-9397-08002B2CF9AE}" pid="3" name="TaxKeyword">
    <vt:lpwstr/>
  </property>
  <property fmtid="{D5CDD505-2E9C-101B-9397-08002B2CF9AE}" pid="4" name="NhoMmdCaseWorker">
    <vt:lpwstr/>
  </property>
  <property fmtid="{D5CDD505-2E9C-101B-9397-08002B2CF9AE}" pid="5" name="_dlc_DocIdItemGuid">
    <vt:lpwstr>839f1996-e93b-40b8-969e-4b3fd1d9357e</vt:lpwstr>
  </property>
  <property fmtid="{D5CDD505-2E9C-101B-9397-08002B2CF9AE}" pid="6" name="NHO_OrganisationUnit">
    <vt:lpwstr/>
  </property>
  <property fmtid="{D5CDD505-2E9C-101B-9397-08002B2CF9AE}" pid="7" name="SharedWithUsers">
    <vt:lpwstr>19;#Kari Sandberg;#24;#Snorre Fuhr</vt:lpwstr>
  </property>
</Properties>
</file>