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6"/>
  </p:sldMasterIdLst>
  <p:notesMasterIdLst>
    <p:notesMasterId r:id="rId9"/>
  </p:notesMasterIdLst>
  <p:handoutMasterIdLst>
    <p:handoutMasterId r:id="rId10"/>
  </p:handoutMasterIdLst>
  <p:sldIdLst>
    <p:sldId id="256" r:id="rId7"/>
    <p:sldId id="280" r:id="rId8"/>
  </p:sldIdLst>
  <p:sldSz cx="9144000" cy="6858000" type="screen4x3"/>
  <p:notesSz cx="6797675" cy="9926638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5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A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5565" autoAdjust="0"/>
  </p:normalViewPr>
  <p:slideViewPr>
    <p:cSldViewPr snapToGrid="0" snapToObjects="1">
      <p:cViewPr varScale="1">
        <p:scale>
          <a:sx n="83" d="100"/>
          <a:sy n="83" d="100"/>
        </p:scale>
        <p:origin x="1402" y="72"/>
      </p:cViewPr>
      <p:guideLst>
        <p:guide orient="horz" pos="1275"/>
        <p:guide pos="29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D00B1-04F2-944E-9216-97B22EBBABC6}" type="datetime1">
              <a:rPr lang="nb-NO" smtClean="0"/>
              <a:t>29.01.2016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678FF-7439-CE4C-B89E-CA3302AC3B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81638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B5CA4-F9C3-4743-B583-7E7F4721B023}" type="datetime1">
              <a:rPr lang="nb-NO" smtClean="0"/>
              <a:t>29.01.2016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BF819-CD94-7D44-8854-77558DA8EB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589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8636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548960" y="1916046"/>
            <a:ext cx="7271337" cy="1632738"/>
          </a:xfrm>
        </p:spPr>
        <p:txBody>
          <a:bodyPr anchor="b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548960" y="3840661"/>
            <a:ext cx="7140575" cy="7667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Rektangel 5"/>
          <p:cNvSpPr/>
          <p:nvPr/>
        </p:nvSpPr>
        <p:spPr>
          <a:xfrm>
            <a:off x="0" y="0"/>
            <a:ext cx="1959429" cy="18113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14" name="Bild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5879" y="1811383"/>
            <a:ext cx="3225064" cy="27190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27748706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199" y="1600200"/>
            <a:ext cx="8230783" cy="435769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049846" y="6276899"/>
            <a:ext cx="7550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62E7BCCD-144D-2C4B-89B7-8228F37C6C0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0283668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912883"/>
            <a:ext cx="4038600" cy="40658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12883"/>
            <a:ext cx="4038600" cy="40658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049846" y="6276899"/>
            <a:ext cx="755094" cy="365125"/>
          </a:xfrm>
          <a:prstGeom prst="rect">
            <a:avLst/>
          </a:prstGeom>
        </p:spPr>
        <p:txBody>
          <a:bodyPr/>
          <a:lstStyle/>
          <a:p>
            <a:fld id="{62E7BCCD-144D-2C4B-89B7-8228F37C6C06}" type="slidenum">
              <a:rPr lang="nb-NO" smtClean="0"/>
              <a:t>‹#›</a:t>
            </a:fld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>
          <a:xfrm>
            <a:off x="457200" y="1450427"/>
            <a:ext cx="4038600" cy="294783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/>
            </a:lvl1pPr>
          </a:lstStyle>
          <a:p>
            <a:pPr lvl="0"/>
            <a:r>
              <a:rPr lang="nb-NO" dirty="0" smtClean="0"/>
              <a:t>Klikk for å redigere tekststiler i malen</a:t>
            </a:r>
            <a:endParaRPr lang="nb-NO" dirty="0"/>
          </a:p>
        </p:txBody>
      </p:sp>
      <p:sp>
        <p:nvSpPr>
          <p:cNvPr id="8" name="Plassholder for tekst 5"/>
          <p:cNvSpPr>
            <a:spLocks noGrp="1"/>
          </p:cNvSpPr>
          <p:nvPr>
            <p:ph type="body" sz="quarter" idx="14"/>
          </p:nvPr>
        </p:nvSpPr>
        <p:spPr>
          <a:xfrm>
            <a:off x="4648200" y="1450427"/>
            <a:ext cx="4038600" cy="294783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/>
            </a:lvl1pPr>
          </a:lstStyle>
          <a:p>
            <a:pPr lvl="0"/>
            <a:r>
              <a:rPr lang="nb-NO" dirty="0" smtClean="0"/>
              <a:t>Klikk for å redigere tekststiler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0560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11" Type="http://schemas.openxmlformats.org/officeDocument/2006/relationships/image" Target="../media/image3.png"/><Relationship Id="rId5" Type="http://schemas.openxmlformats.org/officeDocument/2006/relationships/theme" Target="../theme/theme1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715310271"/>
              </p:ext>
            </p:ext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406769" y="430943"/>
            <a:ext cx="6253023" cy="630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 noProof="0" dirty="0" smtClean="0"/>
              <a:t>Klikk for å redigere tittelstil</a:t>
            </a:r>
            <a:endParaRPr lang="nb-NO" noProof="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959429"/>
            <a:ext cx="8229600" cy="390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dirty="0" smtClean="0"/>
              <a:t>Klikk for å redigere tekststiler i malen</a:t>
            </a:r>
          </a:p>
          <a:p>
            <a:pPr lvl="1"/>
            <a:r>
              <a:rPr lang="nb-NO" noProof="0" dirty="0" smtClean="0"/>
              <a:t>Andre nivå</a:t>
            </a:r>
          </a:p>
          <a:p>
            <a:pPr lvl="2"/>
            <a:r>
              <a:rPr lang="nb-NO" noProof="0" dirty="0" smtClean="0"/>
              <a:t>Tredje nivå</a:t>
            </a:r>
          </a:p>
          <a:p>
            <a:pPr lvl="3"/>
            <a:r>
              <a:rPr lang="nb-NO" noProof="0" dirty="0" smtClean="0"/>
              <a:t>Fjerde nivå</a:t>
            </a:r>
          </a:p>
          <a:p>
            <a:pPr lvl="4"/>
            <a:r>
              <a:rPr lang="nb-NO" noProof="0" dirty="0" smtClean="0"/>
              <a:t>Femte nivå</a:t>
            </a:r>
            <a:endParaRPr lang="nb-NO" noProof="0" dirty="0"/>
          </a:p>
        </p:txBody>
      </p:sp>
      <p:pic>
        <p:nvPicPr>
          <p:cNvPr id="15" name="Bilde 14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008" y="272075"/>
            <a:ext cx="747598" cy="11455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Bilde 7"/>
          <p:cNvPicPr>
            <a:picLocks/>
          </p:cNvPicPr>
          <p:nvPr/>
        </p:nvPicPr>
        <p:blipFill rotWithShape="1">
          <a:blip r:embed="rId11"/>
          <a:srcRect r="6441"/>
          <a:stretch/>
        </p:blipFill>
        <p:spPr>
          <a:xfrm>
            <a:off x="8039" y="6685086"/>
            <a:ext cx="9145108" cy="18000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040" y="6658429"/>
            <a:ext cx="9135961" cy="36000"/>
          </a:xfrm>
          <a:prstGeom prst="rect">
            <a:avLst/>
          </a:prstGeom>
          <a:solidFill>
            <a:srgbClr val="ED81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62"/>
          </a:p>
        </p:txBody>
      </p:sp>
    </p:spTree>
    <p:extLst>
      <p:ext uri="{BB962C8B-B14F-4D97-AF65-F5344CB8AC3E}">
        <p14:creationId xmlns:p14="http://schemas.microsoft.com/office/powerpoint/2010/main" val="129082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22041" rtl="0" eaLnBrk="1" latinLnBrk="0" hangingPunct="1">
        <a:spcBef>
          <a:spcPct val="0"/>
        </a:spcBef>
        <a:buNone/>
        <a:defRPr sz="3692" b="0" i="0" kern="1200">
          <a:solidFill>
            <a:srgbClr val="7F7F7F"/>
          </a:solidFill>
          <a:latin typeface="Arial"/>
          <a:ea typeface="+mj-ea"/>
          <a:cs typeface="Arial"/>
        </a:defRPr>
      </a:lvl1pPr>
    </p:titleStyle>
    <p:bodyStyle>
      <a:lvl1pPr marL="316531" indent="-316531" algn="l" defTabSz="422041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sz="2215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685817" indent="-263776" algn="l" defTabSz="422041" rtl="0" eaLnBrk="1" latinLnBrk="0" hangingPunct="1">
        <a:spcBef>
          <a:spcPct val="20000"/>
        </a:spcBef>
        <a:buClr>
          <a:schemeClr val="accent6"/>
        </a:buClr>
        <a:buFont typeface="Arial"/>
        <a:buChar char="–"/>
        <a:defRPr sz="1662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055103" indent="-211021" algn="l" defTabSz="422041" rtl="0" eaLnBrk="1" latinLnBrk="0" hangingPunct="1">
        <a:spcBef>
          <a:spcPct val="20000"/>
        </a:spcBef>
        <a:buFont typeface="Arial"/>
        <a:buChar char="•"/>
        <a:defRPr sz="1477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477145" indent="-211021" algn="l" defTabSz="422041" rtl="0" eaLnBrk="1" latinLnBrk="0" hangingPunct="1">
        <a:spcBef>
          <a:spcPct val="20000"/>
        </a:spcBef>
        <a:buFont typeface="Arial"/>
        <a:buChar char="–"/>
        <a:defRPr sz="1292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1688165" indent="0" algn="l" defTabSz="422041" rtl="0" eaLnBrk="1" latinLnBrk="0" hangingPunct="1">
        <a:spcBef>
          <a:spcPct val="20000"/>
        </a:spcBef>
        <a:buFont typeface="Arial"/>
        <a:buNone/>
        <a:defRPr sz="1108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321227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Et felles løft fra alle </a:t>
            </a:r>
            <a:r>
              <a:rPr lang="nb-NO" dirty="0" smtClean="0"/>
              <a:t>parter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Måling av effekter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463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9959091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Måling av effekt</a:t>
            </a:r>
            <a:endParaRPr lang="nb-NO" dirty="0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266712"/>
              </p:ext>
            </p:extLst>
          </p:nvPr>
        </p:nvGraphicFramePr>
        <p:xfrm>
          <a:off x="496553" y="3054203"/>
          <a:ext cx="8073454" cy="199433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861570"/>
                <a:gridCol w="3721984"/>
                <a:gridCol w="290825"/>
                <a:gridCol w="290825"/>
                <a:gridCol w="290825"/>
                <a:gridCol w="290825"/>
                <a:gridCol w="290825"/>
                <a:gridCol w="290825"/>
                <a:gridCol w="290825"/>
                <a:gridCol w="290825"/>
                <a:gridCol w="290825"/>
                <a:gridCol w="290825"/>
                <a:gridCol w="290825"/>
                <a:gridCol w="290825"/>
              </a:tblGrid>
              <a:tr h="419817">
                <a:tc>
                  <a:txBody>
                    <a:bodyPr/>
                    <a:lstStyle/>
                    <a:p>
                      <a:pPr algn="ctr"/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nb-NO" sz="1200" dirty="0" smtClean="0"/>
                        <a:t>Punkt</a:t>
                      </a:r>
                      <a:endParaRPr lang="nb-NO" sz="12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Tidspunkt:</a:t>
                      </a:r>
                    </a:p>
                    <a:p>
                      <a:pPr algn="ctr"/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_____</a:t>
                      </a:r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Tidspunkt:</a:t>
                      </a:r>
                    </a:p>
                    <a:p>
                      <a:pPr algn="ctr"/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_____</a:t>
                      </a:r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Tidspunkt:</a:t>
                      </a:r>
                    </a:p>
                    <a:p>
                      <a:pPr algn="ctr"/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_____</a:t>
                      </a:r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Tidspunkt:</a:t>
                      </a:r>
                    </a:p>
                    <a:p>
                      <a:pPr algn="ctr"/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_____</a:t>
                      </a:r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817">
                <a:tc rowSpan="5"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Hvordan står det til hos oss:</a:t>
                      </a:r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5041">
                <a:tc vMerge="1"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Antall, omfang og typer </a:t>
                      </a:r>
                      <a:r>
                        <a:rPr lang="nb-NO" sz="1200" b="1" dirty="0" smtClean="0"/>
                        <a:t>skader:</a:t>
                      </a:r>
                      <a:endParaRPr lang="nb-NO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41">
                <a:tc vMerge="1"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Ryddighet og orden:</a:t>
                      </a:r>
                      <a:endParaRPr lang="nb-NO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37">
                <a:tc vMerge="1"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Bruk og tilgjengelighet av verneutstyr:</a:t>
                      </a:r>
                      <a:endParaRPr lang="nb-NO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37">
                <a:tc vMerge="1"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Holdninger til HMS:</a:t>
                      </a:r>
                      <a:endParaRPr lang="nb-NO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kstSylinder 15"/>
          <p:cNvSpPr txBox="1"/>
          <p:nvPr/>
        </p:nvSpPr>
        <p:spPr>
          <a:xfrm>
            <a:off x="1163782" y="1884216"/>
            <a:ext cx="72492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På skjemaet under kan utvikling i resultater innenfor HMS-områdene følges. Mål/vurder tilstanden innenfor de fire punktene nedenfor og følg de regelmessig over tid (for eksempel annenhver måned).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35884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EBA_pptmal-v7">
  <a:themeElements>
    <a:clrScheme name="Egendefinert 5">
      <a:dk1>
        <a:sysClr val="windowText" lastClr="000000"/>
      </a:dk1>
      <a:lt1>
        <a:sysClr val="window" lastClr="FFFFFF"/>
      </a:lt1>
      <a:dk2>
        <a:srgbClr val="00395B"/>
      </a:dk2>
      <a:lt2>
        <a:srgbClr val="EEECE1"/>
      </a:lt2>
      <a:accent1>
        <a:srgbClr val="3C3C3B"/>
      </a:accent1>
      <a:accent2>
        <a:srgbClr val="C0504D"/>
      </a:accent2>
      <a:accent3>
        <a:srgbClr val="ED8113"/>
      </a:accent3>
      <a:accent4>
        <a:srgbClr val="00395B"/>
      </a:accent4>
      <a:accent5>
        <a:srgbClr val="006A9F"/>
      </a:accent5>
      <a:accent6>
        <a:srgbClr val="ED8113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FFFFFF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HO_DocumentStatus xmlns="1fcd92dd-7d74-4918-8c11-98baf3d8368d">Under behandling</NHO_DocumentStatus>
    <c33924c3673147c88830f2707c1978bc xmlns="1fcd92dd-7d74-4918-8c11-98baf3d8368d">
      <Terms xmlns="http://schemas.microsoft.com/office/infopath/2007/PartnerControls"/>
    </c33924c3673147c88830f2707c1978bc>
    <TaxKeywordTaxHTField xmlns="1fcd92dd-7d74-4918-8c11-98baf3d8368d">
      <Terms xmlns="http://schemas.microsoft.com/office/infopath/2007/PartnerControls"/>
    </TaxKeywordTaxHTField>
    <ARENA_DocumentReference xmlns="1fcd92dd-7d74-4918-8c11-98baf3d8368d" xsi:nil="true"/>
    <ARENA_DocumentRecipient xmlns="1fcd92dd-7d74-4918-8c11-98baf3d8368d" xsi:nil="true"/>
    <NHO_DocumentDate xmlns="1fcd92dd-7d74-4918-8c11-98baf3d8368d">2015-05-06T10:57:25+00:00</NHO_DocumentDate>
    <NHO_DocumentArchiveDate xmlns="1fcd92dd-7d74-4918-8c11-98baf3d8368d" xsi:nil="true"/>
    <TaxCatchAll xmlns="1fcd92dd-7d74-4918-8c11-98baf3d8368d"/>
    <ARENA_DocumentSender xmlns="1fcd92dd-7d74-4918-8c11-98baf3d8368d" xsi:nil="true"/>
    <p8a47c7619634ae9930087b62d76e394 xmlns="1fcd92dd-7d74-4918-8c11-98baf3d8368d">
      <Terms xmlns="http://schemas.microsoft.com/office/infopath/2007/PartnerControls"/>
    </p8a47c7619634ae9930087b62d76e394>
    <NHO_DocumentProperty xmlns="1fcd92dd-7d74-4918-8c11-98baf3d8368d">Internt</NHO_DocumentProperty>
    <crms_nhonr xmlns="1fcd92dd-7d74-4918-8c11-98baf3d8368d" xsi:nil="true"/>
    <_dlc_DocId xmlns="1fcd92dd-7d74-4918-8c11-98baf3d8368d">ARENA-264-28830</_dlc_DocId>
    <_dlc_DocIdUrl xmlns="1fcd92dd-7d74-4918-8c11-98baf3d8368d">
      <Url>https://arenarom.nho.no/rom/eba/_layouts/DocIdRedir.aspx?ID=ARENA-264-28830</Url>
      <Description>ARENA-264-28830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resentasjon - ARENA-rom" ma:contentTypeID="0x0101002703D2AF657F4CC69F3B5766777647D700D06115F784074B5E809F7B2D63EA2F2B00D451185C9E10459A8A9B6D7AA47247250046A7C5E3CB6D0B43B6FAFDF9F9332843" ma:contentTypeVersion="55" ma:contentTypeDescription="Opprett et nytt dokument." ma:contentTypeScope="" ma:versionID="18370553de10c8c33f730a6f6cd05529">
  <xsd:schema xmlns:xsd="http://www.w3.org/2001/XMLSchema" xmlns:xs="http://www.w3.org/2001/XMLSchema" xmlns:p="http://schemas.microsoft.com/office/2006/metadata/properties" xmlns:ns2="1fcd92dd-7d74-4918-8c11-98baf3d8368d" targetNamespace="http://schemas.microsoft.com/office/2006/metadata/properties" ma:root="true" ma:fieldsID="9c15bbcb56425bd3cc1a212ff6603e5d" ns2:_="">
    <xsd:import namespace="1fcd92dd-7d74-4918-8c11-98baf3d8368d"/>
    <xsd:element name="properties">
      <xsd:complexType>
        <xsd:sequence>
          <xsd:element name="documentManagement">
            <xsd:complexType>
              <xsd:all>
                <xsd:element ref="ns2:NHO_DocumentStatus"/>
                <xsd:element ref="ns2:NHO_DocumentProperty"/>
                <xsd:element ref="ns2:NHO_DocumentDate" minOccurs="0"/>
                <xsd:element ref="ns2:NHO_DocumentArchiveDate" minOccurs="0"/>
                <xsd:element ref="ns2:ARENA_DocumentReference" minOccurs="0"/>
                <xsd:element ref="ns2:ARENA_DocumentRecipient" minOccurs="0"/>
                <xsd:element ref="ns2:ARENA_DocumentSender" minOccurs="0"/>
                <xsd:element ref="ns2:crms_nhonr" minOccurs="0"/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c33924c3673147c88830f2707c1978bc" minOccurs="0"/>
                <xsd:element ref="ns2:p8a47c7619634ae9930087b62d76e394" minOccurs="0"/>
                <xsd:element ref="ns2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d92dd-7d74-4918-8c11-98baf3d8368d" elementFormDefault="qualified">
    <xsd:import namespace="http://schemas.microsoft.com/office/2006/documentManagement/types"/>
    <xsd:import namespace="http://schemas.microsoft.com/office/infopath/2007/PartnerControls"/>
    <xsd:element name="NHO_DocumentStatus" ma:index="2" ma:displayName="Status" ma:default="Under behandling" ma:description="Status" ma:format="Dropdown" ma:internalName="NHO_DocumentStatus">
      <xsd:simpleType>
        <xsd:restriction base="dms:Choice">
          <xsd:enumeration value="Under behandling"/>
          <xsd:enumeration value="Til fordeling"/>
          <xsd:enumeration value="Arkivert"/>
        </xsd:restriction>
      </xsd:simpleType>
    </xsd:element>
    <xsd:element name="NHO_DocumentProperty" ma:index="3" ma:displayName="Inn/ut/internt" ma:default="Internt" ma:description="Inn/ut/internt" ma:format="Dropdown" ma:internalName="NHO_DocumentProperty">
      <xsd:simpleType>
        <xsd:restriction base="dms:Choice">
          <xsd:enumeration value="Internt"/>
          <xsd:enumeration value="Ut"/>
          <xsd:enumeration value="Inn"/>
        </xsd:restriction>
      </xsd:simpleType>
    </xsd:element>
    <xsd:element name="NHO_DocumentDate" ma:index="4" nillable="true" ma:displayName="Dokumentdato" ma:default="[today]" ma:description="Dokumentdato" ma:format="DateOnly" ma:internalName="NHO_DocumentDate" ma:readOnly="false">
      <xsd:simpleType>
        <xsd:restriction base="dms:DateTime"/>
      </xsd:simpleType>
    </xsd:element>
    <xsd:element name="NHO_DocumentArchiveDate" ma:index="5" nillable="true" ma:displayName="Arkivdato" ma:format="DateTime" ma:hidden="true" ma:internalName="NHO_DocumentArchiveDate">
      <xsd:simpleType>
        <xsd:restriction base="dms:DateTime"/>
      </xsd:simpleType>
    </xsd:element>
    <xsd:element name="ARENA_DocumentReference" ma:index="9" nillable="true" ma:displayName="Deres referanse" ma:description="Deres referanse" ma:internalName="ARENA_DocumentReference">
      <xsd:simpleType>
        <xsd:restriction base="dms:Text"/>
      </xsd:simpleType>
    </xsd:element>
    <xsd:element name="ARENA_DocumentRecipient" ma:index="10" nillable="true" ma:displayName="Mottaker" ma:description="Mottaker" ma:internalName="ARENA_DocumentRecipient">
      <xsd:simpleType>
        <xsd:restriction base="dms:Text"/>
      </xsd:simpleType>
    </xsd:element>
    <xsd:element name="ARENA_DocumentSender" ma:index="11" nillable="true" ma:displayName="Avsender" ma:description="Avsender" ma:internalName="ARENA_DocumentSender">
      <xsd:simpleType>
        <xsd:restriction base="dms:Text"/>
      </xsd:simpleType>
    </xsd:element>
    <xsd:element name="crms_nhonr" ma:index="12" nillable="true" ma:displayName="NHO NR" ma:internalName="crms_nhonr">
      <xsd:simpleType>
        <xsd:restriction base="dms:Text"/>
      </xsd:simpleType>
    </xsd:element>
    <xsd:element name="_dlc_DocId" ma:index="15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16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8" nillable="true" ma:displayName="Taxonomy Catch All Column" ma:hidden="true" ma:list="{aa4cd1ed-27a5-4a02-b49a-9ce2141a4d7e}" ma:internalName="TaxCatchAll" ma:showField="CatchAllData" ma:web="5a85ae50-92f0-4505-b4e0-b347f9975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9" nillable="true" ma:displayName="Taxonomy Catch All Column1" ma:hidden="true" ma:list="{aa4cd1ed-27a5-4a02-b49a-9ce2141a4d7e}" ma:internalName="TaxCatchAllLabel" ma:readOnly="true" ma:showField="CatchAllDataLabel" ma:web="5a85ae50-92f0-4505-b4e0-b347f9975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33924c3673147c88830f2707c1978bc" ma:index="21" nillable="true" ma:taxonomy="true" ma:internalName="c33924c3673147c88830f2707c1978bc" ma:taxonomyFieldName="NhoMmdCaseWorker" ma:displayName="Saksbehandler" ma:default="" ma:fieldId="{c33924c3-6731-47c8-8830-f2707c1978bc}" ma:sspId="23ae1762-dfb7-4954-b585-25db1d1094a4" ma:termSetId="bbd35930-3809-4f28-8ebd-605c947425f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8a47c7619634ae9930087b62d76e394" ma:index="23" nillable="true" ma:taxonomy="true" ma:internalName="p8a47c7619634ae9930087b62d76e394" ma:taxonomyFieldName="NHO_OrganisationUnit" ma:displayName="Organisasjonsenhet" ma:fieldId="{98a47c76-1963-4ae9-9300-87b62d76e394}" ma:sspId="23ae1762-dfb7-4954-b585-25db1d1094a4" ma:termSetId="110110fd-e430-4d4e-8550-74127a1a53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5" nillable="true" ma:taxonomy="true" ma:internalName="TaxKeywordTaxHTField" ma:taxonomyFieldName="TaxKeyword" ma:displayName="Organisasjonsnøkkelord" ma:fieldId="{23f27201-bee3-471e-b2e7-b64fd8b7ca38}" ma:taxonomyMulti="true" ma:sspId="23ae1762-dfb7-4954-b585-25db1d1094a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cbd9e53e-6585-4f50-95a9-cc115a295e47" ContentTypeId="0x0101002703D2AF657F4CC69F3B5766777647D700D06115F784074B5E809F7B2D63EA2F2B00D451185C9E10459A8A9B6D7AA4724725" PreviousValue="true"/>
</file>

<file path=customXml/itemProps1.xml><?xml version="1.0" encoding="utf-8"?>
<ds:datastoreItem xmlns:ds="http://schemas.openxmlformats.org/officeDocument/2006/customXml" ds:itemID="{37B453F1-72CD-45D2-9544-D8C7896C1D32}"/>
</file>

<file path=customXml/itemProps2.xml><?xml version="1.0" encoding="utf-8"?>
<ds:datastoreItem xmlns:ds="http://schemas.openxmlformats.org/officeDocument/2006/customXml" ds:itemID="{B418A9F6-183E-4B74-B993-E57D147A0EE4}"/>
</file>

<file path=customXml/itemProps3.xml><?xml version="1.0" encoding="utf-8"?>
<ds:datastoreItem xmlns:ds="http://schemas.openxmlformats.org/officeDocument/2006/customXml" ds:itemID="{194EB59D-4974-4027-A6B5-84150A7F1547}"/>
</file>

<file path=customXml/itemProps4.xml><?xml version="1.0" encoding="utf-8"?>
<ds:datastoreItem xmlns:ds="http://schemas.openxmlformats.org/officeDocument/2006/customXml" ds:itemID="{5A427F41-2492-4FA6-9481-1F57B9688026}"/>
</file>

<file path=customXml/itemProps5.xml><?xml version="1.0" encoding="utf-8"?>
<ds:datastoreItem xmlns:ds="http://schemas.openxmlformats.org/officeDocument/2006/customXml" ds:itemID="{B68FE4D8-03F7-4A74-9058-4F96A8FBBD49}"/>
</file>

<file path=docProps/app.xml><?xml version="1.0" encoding="utf-8"?>
<Properties xmlns="http://schemas.openxmlformats.org/officeDocument/2006/extended-properties" xmlns:vt="http://schemas.openxmlformats.org/officeDocument/2006/docPropsVTypes">
  <Template>1_ForklaringCharter</Template>
  <TotalTime>747</TotalTime>
  <Words>83</Words>
  <Application>Microsoft Office PowerPoint</Application>
  <PresentationFormat>Skjermfremvisning (4:3)</PresentationFormat>
  <Paragraphs>18</Paragraphs>
  <Slides>2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EBA_pptmal-v7</vt:lpstr>
      <vt:lpstr>think-cell Slide</vt:lpstr>
      <vt:lpstr>Et felles løft fra alle parter</vt:lpstr>
      <vt:lpstr>Måling av effekt</vt:lpstr>
    </vt:vector>
  </TitlesOfParts>
  <Company>NHO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Kristin Sandvik</dc:creator>
  <cp:lastModifiedBy>Jørn Egil Tøien</cp:lastModifiedBy>
  <cp:revision>64</cp:revision>
  <cp:lastPrinted>2015-06-10T08:32:01Z</cp:lastPrinted>
  <dcterms:created xsi:type="dcterms:W3CDTF">2015-05-06T10:56:37Z</dcterms:created>
  <dcterms:modified xsi:type="dcterms:W3CDTF">2016-01-29T14:28:37Z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0x0101002703D2AF657F4CC69F3B5766777647D700D06115F784074B5E809F7B2D63EA2F2B00D451185C9E10459A8A9B6D7AA47247250046A7C5E3CB6D0B43B6FAFDF9F9332843</vt:lpwstr>
  </property>
  <property fmtid="{D5CDD505-2E9C-101B-9397-08002B2CF9AE}" pid="3" name="TaxKeyword">
    <vt:lpwstr/>
  </property>
  <property fmtid="{D5CDD505-2E9C-101B-9397-08002B2CF9AE}" pid="4" name="NhoMmdCaseWorker">
    <vt:lpwstr>396;#Lene Jønsson|2a94d296-0649-4c01-8f7e-958221ddcd42</vt:lpwstr>
  </property>
  <property fmtid="{D5CDD505-2E9C-101B-9397-08002B2CF9AE}" pid="5" name="NHO_OrganisationUnit">
    <vt:lpwstr>677;#EBA|5d5ac971-3312-43c7-aa95-3571d2adbf74</vt:lpwstr>
  </property>
  <property fmtid="{D5CDD505-2E9C-101B-9397-08002B2CF9AE}" pid="6" name="_dlc_DocIdItemGuid">
    <vt:lpwstr>f1661030-997a-4415-a2df-3b58bbb9f1ae</vt:lpwstr>
  </property>
</Properties>
</file>