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6"/>
  </p:sldMasterIdLst>
  <p:notesMasterIdLst>
    <p:notesMasterId r:id="rId9"/>
  </p:notesMasterIdLst>
  <p:handoutMasterIdLst>
    <p:handoutMasterId r:id="rId10"/>
  </p:handoutMasterIdLst>
  <p:sldIdLst>
    <p:sldId id="256" r:id="rId7"/>
    <p:sldId id="281" r:id="rId8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stil 1 -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ys stil 2 -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5565" autoAdjust="0"/>
  </p:normalViewPr>
  <p:slideViewPr>
    <p:cSldViewPr snapToGrid="0" snapToObjects="1">
      <p:cViewPr varScale="1">
        <p:scale>
          <a:sx n="83" d="100"/>
          <a:sy n="83" d="100"/>
        </p:scale>
        <p:origin x="1402" y="72"/>
      </p:cViewPr>
      <p:guideLst>
        <p:guide orient="horz" pos="1275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00B1-04F2-944E-9216-97B22EBBABC6}" type="datetime1">
              <a:rPr lang="nb-NO" smtClean="0"/>
              <a:t>27.01.2016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678FF-7439-CE4C-B89E-CA3302AC3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163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5CA4-F9C3-4743-B583-7E7F4721B023}" type="datetime1">
              <a:rPr lang="nb-NO" smtClean="0"/>
              <a:t>27.01.2016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F819-CD94-7D44-8854-77558DA8EB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8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6379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8960" y="1916046"/>
            <a:ext cx="7271337" cy="1632738"/>
          </a:xfrm>
        </p:spPr>
        <p:txBody>
          <a:bodyPr anchor="b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>
          <a:xfrm>
            <a:off x="548960" y="3840661"/>
            <a:ext cx="7140575" cy="766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0"/>
            <a:ext cx="1959429" cy="1811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79" y="1811383"/>
            <a:ext cx="3225064" cy="271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23908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600200"/>
            <a:ext cx="8230783" cy="435769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49846" y="6276899"/>
            <a:ext cx="75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62E7BCCD-144D-2C4B-89B7-8228F37C6C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6469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5379861"/>
            <a:ext cx="9144000" cy="148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3"/>
          <p:cNvSpPr/>
          <p:nvPr/>
        </p:nvSpPr>
        <p:spPr>
          <a:xfrm>
            <a:off x="0" y="5385152"/>
            <a:ext cx="6242438" cy="1496884"/>
          </a:xfrm>
          <a:custGeom>
            <a:avLst/>
            <a:gdLst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6255950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957389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693908 w 6255950"/>
              <a:gd name="connsiteY2" fmla="*/ 806820 h 811652"/>
              <a:gd name="connsiteX3" fmla="*/ 0 w 6255950"/>
              <a:gd name="connsiteY3" fmla="*/ 811652 h 811652"/>
              <a:gd name="connsiteX4" fmla="*/ 0 w 6255950"/>
              <a:gd name="connsiteY4" fmla="*/ 0 h 8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950" h="811652">
                <a:moveTo>
                  <a:pt x="0" y="0"/>
                </a:moveTo>
                <a:lnTo>
                  <a:pt x="6255950" y="0"/>
                </a:lnTo>
                <a:lnTo>
                  <a:pt x="5693908" y="806820"/>
                </a:lnTo>
                <a:lnTo>
                  <a:pt x="0" y="81165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Rektangel 3"/>
          <p:cNvSpPr/>
          <p:nvPr/>
        </p:nvSpPr>
        <p:spPr>
          <a:xfrm rot="10800000">
            <a:off x="6068376" y="5379860"/>
            <a:ext cx="3079235" cy="1496884"/>
          </a:xfrm>
          <a:custGeom>
            <a:avLst/>
            <a:gdLst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6255950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957389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693908 w 6255950"/>
              <a:gd name="connsiteY2" fmla="*/ 806820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09111"/>
              <a:gd name="connsiteX1" fmla="*/ 6255950 w 6255950"/>
              <a:gd name="connsiteY1" fmla="*/ 0 h 809111"/>
              <a:gd name="connsiteX2" fmla="*/ 5693908 w 6255950"/>
              <a:gd name="connsiteY2" fmla="*/ 806820 h 809111"/>
              <a:gd name="connsiteX3" fmla="*/ 3170050 w 6255950"/>
              <a:gd name="connsiteY3" fmla="*/ 809111 h 809111"/>
              <a:gd name="connsiteX4" fmla="*/ 0 w 6255950"/>
              <a:gd name="connsiteY4" fmla="*/ 0 h 809111"/>
              <a:gd name="connsiteX0" fmla="*/ 0 w 3085900"/>
              <a:gd name="connsiteY0" fmla="*/ 0 h 811652"/>
              <a:gd name="connsiteX1" fmla="*/ 3085900 w 3085900"/>
              <a:gd name="connsiteY1" fmla="*/ 2541 h 811652"/>
              <a:gd name="connsiteX2" fmla="*/ 2523858 w 3085900"/>
              <a:gd name="connsiteY2" fmla="*/ 809361 h 811652"/>
              <a:gd name="connsiteX3" fmla="*/ 0 w 3085900"/>
              <a:gd name="connsiteY3" fmla="*/ 811652 h 811652"/>
              <a:gd name="connsiteX4" fmla="*/ 0 w 3085900"/>
              <a:gd name="connsiteY4" fmla="*/ 0 h 8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900" h="811652">
                <a:moveTo>
                  <a:pt x="0" y="0"/>
                </a:moveTo>
                <a:lnTo>
                  <a:pt x="3085900" y="2541"/>
                </a:lnTo>
                <a:lnTo>
                  <a:pt x="2523858" y="809361"/>
                </a:lnTo>
                <a:lnTo>
                  <a:pt x="0" y="811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8960" y="1820486"/>
            <a:ext cx="4588305" cy="2294313"/>
          </a:xfrm>
        </p:spPr>
        <p:txBody>
          <a:bodyPr anchor="b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" y="6422301"/>
            <a:ext cx="84549" cy="10406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583564" y="6306411"/>
            <a:ext cx="1907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i="0" dirty="0" smtClean="0">
                <a:solidFill>
                  <a:schemeClr val="bg1"/>
                </a:solidFill>
                <a:latin typeface="Arial"/>
                <a:cs typeface="Arial"/>
              </a:rPr>
              <a:t>www.eba.no</a:t>
            </a:r>
            <a:endParaRPr lang="nb-NO" sz="11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28238" y="6239388"/>
            <a:ext cx="170017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49CCF51-B83D-7E49-9A61-D8655E5280D1}" type="datetime1">
              <a:rPr lang="nb-NO" smtClean="0"/>
              <a:pPr/>
              <a:t>27.01.2016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5812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12883"/>
            <a:ext cx="4038600" cy="4065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12883"/>
            <a:ext cx="4038600" cy="4065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49846" y="6276899"/>
            <a:ext cx="755094" cy="365125"/>
          </a:xfrm>
          <a:prstGeom prst="rect">
            <a:avLst/>
          </a:prstGeom>
        </p:spPr>
        <p:txBody>
          <a:bodyPr/>
          <a:lstStyle/>
          <a:p>
            <a:fld id="{62E7BCCD-144D-2C4B-89B7-8228F37C6C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457200" y="1450427"/>
            <a:ext cx="4038600" cy="29478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4648200" y="1450427"/>
            <a:ext cx="4038600" cy="29478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75405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5379861"/>
            <a:ext cx="9144000" cy="148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3"/>
          <p:cNvSpPr/>
          <p:nvPr userDrawn="1"/>
        </p:nvSpPr>
        <p:spPr>
          <a:xfrm>
            <a:off x="0" y="5385152"/>
            <a:ext cx="6242438" cy="1496884"/>
          </a:xfrm>
          <a:custGeom>
            <a:avLst/>
            <a:gdLst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6255950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957389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693908 w 6255950"/>
              <a:gd name="connsiteY2" fmla="*/ 806820 h 811652"/>
              <a:gd name="connsiteX3" fmla="*/ 0 w 6255950"/>
              <a:gd name="connsiteY3" fmla="*/ 811652 h 811652"/>
              <a:gd name="connsiteX4" fmla="*/ 0 w 6255950"/>
              <a:gd name="connsiteY4" fmla="*/ 0 h 8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950" h="811652">
                <a:moveTo>
                  <a:pt x="0" y="0"/>
                </a:moveTo>
                <a:lnTo>
                  <a:pt x="6255950" y="0"/>
                </a:lnTo>
                <a:lnTo>
                  <a:pt x="5693908" y="806820"/>
                </a:lnTo>
                <a:lnTo>
                  <a:pt x="0" y="81165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Rektangel 3"/>
          <p:cNvSpPr/>
          <p:nvPr userDrawn="1"/>
        </p:nvSpPr>
        <p:spPr>
          <a:xfrm rot="10800000">
            <a:off x="6068376" y="5379860"/>
            <a:ext cx="3079235" cy="1496884"/>
          </a:xfrm>
          <a:custGeom>
            <a:avLst/>
            <a:gdLst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6255950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957389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693908 w 6255950"/>
              <a:gd name="connsiteY2" fmla="*/ 806820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09111"/>
              <a:gd name="connsiteX1" fmla="*/ 6255950 w 6255950"/>
              <a:gd name="connsiteY1" fmla="*/ 0 h 809111"/>
              <a:gd name="connsiteX2" fmla="*/ 5693908 w 6255950"/>
              <a:gd name="connsiteY2" fmla="*/ 806820 h 809111"/>
              <a:gd name="connsiteX3" fmla="*/ 3170050 w 6255950"/>
              <a:gd name="connsiteY3" fmla="*/ 809111 h 809111"/>
              <a:gd name="connsiteX4" fmla="*/ 0 w 6255950"/>
              <a:gd name="connsiteY4" fmla="*/ 0 h 809111"/>
              <a:gd name="connsiteX0" fmla="*/ 0 w 3085900"/>
              <a:gd name="connsiteY0" fmla="*/ 0 h 811652"/>
              <a:gd name="connsiteX1" fmla="*/ 3085900 w 3085900"/>
              <a:gd name="connsiteY1" fmla="*/ 2541 h 811652"/>
              <a:gd name="connsiteX2" fmla="*/ 2523858 w 3085900"/>
              <a:gd name="connsiteY2" fmla="*/ 809361 h 811652"/>
              <a:gd name="connsiteX3" fmla="*/ 0 w 3085900"/>
              <a:gd name="connsiteY3" fmla="*/ 811652 h 811652"/>
              <a:gd name="connsiteX4" fmla="*/ 0 w 3085900"/>
              <a:gd name="connsiteY4" fmla="*/ 0 h 8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900" h="811652">
                <a:moveTo>
                  <a:pt x="0" y="0"/>
                </a:moveTo>
                <a:lnTo>
                  <a:pt x="3085900" y="2541"/>
                </a:lnTo>
                <a:lnTo>
                  <a:pt x="2523858" y="809361"/>
                </a:lnTo>
                <a:lnTo>
                  <a:pt x="0" y="811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41142" y="1338349"/>
            <a:ext cx="4156044" cy="2701635"/>
          </a:xfrm>
        </p:spPr>
        <p:txBody>
          <a:bodyPr anchor="b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" y="6422301"/>
            <a:ext cx="84549" cy="10406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583564" y="6306411"/>
            <a:ext cx="1907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i="0" dirty="0" smtClean="0">
                <a:solidFill>
                  <a:schemeClr val="bg1"/>
                </a:solidFill>
                <a:latin typeface="Arial"/>
                <a:cs typeface="Arial"/>
              </a:rPr>
              <a:t>www.eba.no</a:t>
            </a:r>
            <a:endParaRPr lang="nb-NO" sz="11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28238" y="6239388"/>
            <a:ext cx="170017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49CCF51-B83D-7E49-9A61-D8655E5280D1}" type="datetime1">
              <a:rPr lang="nb-NO" smtClean="0"/>
              <a:pPr/>
              <a:t>27.01.2016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44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049846" y="6276899"/>
            <a:ext cx="755094" cy="365125"/>
          </a:xfrm>
          <a:prstGeom prst="rect">
            <a:avLst/>
          </a:prstGeom>
        </p:spPr>
        <p:txBody>
          <a:bodyPr/>
          <a:lstStyle/>
          <a:p>
            <a:fld id="{62E7BCCD-144D-2C4B-89B7-8228F37C6C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0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87927892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06769" y="430943"/>
            <a:ext cx="6253023" cy="63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59429"/>
            <a:ext cx="8229600" cy="390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8" y="272075"/>
            <a:ext cx="747598" cy="1145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Bilde 7"/>
          <p:cNvPicPr>
            <a:picLocks/>
          </p:cNvPicPr>
          <p:nvPr/>
        </p:nvPicPr>
        <p:blipFill rotWithShape="1">
          <a:blip r:embed="rId15"/>
          <a:srcRect r="6441"/>
          <a:stretch/>
        </p:blipFill>
        <p:spPr>
          <a:xfrm>
            <a:off x="8039" y="6685086"/>
            <a:ext cx="9145108" cy="1800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040" y="6658429"/>
            <a:ext cx="9135961" cy="36000"/>
          </a:xfrm>
          <a:prstGeom prst="rect">
            <a:avLst/>
          </a:prstGeom>
          <a:solidFill>
            <a:srgbClr val="ED8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2"/>
          </a:p>
        </p:txBody>
      </p:sp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80314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05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22041" rtl="0" eaLnBrk="1" latinLnBrk="0" hangingPunct="1">
        <a:spcBef>
          <a:spcPct val="0"/>
        </a:spcBef>
        <a:buNone/>
        <a:defRPr sz="3692" b="0" i="0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215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17" indent="-263776" algn="l" defTabSz="422041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1662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1477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292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688165" indent="0" algn="l" defTabSz="422041" rtl="0" eaLnBrk="1" latinLnBrk="0" hangingPunct="1">
        <a:spcBef>
          <a:spcPct val="20000"/>
        </a:spcBef>
        <a:buFont typeface="Arial"/>
        <a:buNone/>
        <a:defRPr sz="1108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Et felles løft fra alle parter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/>
              <a:t>Innkalling til arbeidsmøte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6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38041"/>
              </p:ext>
            </p:extLst>
          </p:nvPr>
        </p:nvGraphicFramePr>
        <p:xfrm>
          <a:off x="457200" y="1677824"/>
          <a:ext cx="8095672" cy="27556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98065"/>
                <a:gridCol w="2949771"/>
                <a:gridCol w="1306083"/>
                <a:gridCol w="2741753"/>
              </a:tblGrid>
              <a:tr h="457771"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Møteinnkalling</a:t>
                      </a:r>
                      <a:endParaRPr lang="nb-NO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93209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Bakgrunn:</a:t>
                      </a:r>
                      <a:endParaRPr lang="nb-NO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nb-NO" sz="1400" dirty="0" smtClean="0"/>
                        <a:t>Vi har tatt en beslutning om at vi har nytte av å bli med på et felles arbeid i hele bygge- og anleggsnæringen for å bli bedre på HMS.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smtClean="0"/>
                        <a:t>For å finne gode tiltak og forstå hva dette betyr for oss, inviteres dere til et arbeidsmøte for å delta i dette.</a:t>
                      </a:r>
                      <a:endParaRPr lang="nb-NO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41778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Til:</a:t>
                      </a:r>
                      <a:endParaRPr lang="nb-NO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nb-NO" sz="1400" dirty="0" smtClean="0"/>
                        <a:t>(ledere, prosjektleder, anleggsleder, fagforening, HMS-personer,</a:t>
                      </a:r>
                      <a:r>
                        <a:rPr lang="nb-NO" sz="1400" baseline="0" dirty="0" smtClean="0"/>
                        <a:t> AMU, verneombud – fyll inn)</a:t>
                      </a:r>
                      <a:endParaRPr lang="nb-NO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 sz="1400" dirty="0"/>
                    </a:p>
                  </a:txBody>
                  <a:tcPr anchor="ctr"/>
                </a:tc>
              </a:tr>
              <a:tr h="41199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Dato:</a:t>
                      </a:r>
                      <a:endParaRPr lang="nb-N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Sted:</a:t>
                      </a:r>
                      <a:endParaRPr lang="nb-N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anchor="ctr"/>
                </a:tc>
              </a:tr>
              <a:tr h="41199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Kl:</a:t>
                      </a:r>
                      <a:endParaRPr lang="nb-N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Varighet:</a:t>
                      </a:r>
                      <a:endParaRPr lang="nb-N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 timer</a:t>
                      </a:r>
                      <a:endParaRPr lang="nb-NO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216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BA_pptmal-v7">
  <a:themeElements>
    <a:clrScheme name="Egendefinert 5">
      <a:dk1>
        <a:sysClr val="windowText" lastClr="000000"/>
      </a:dk1>
      <a:lt1>
        <a:sysClr val="window" lastClr="FFFFFF"/>
      </a:lt1>
      <a:dk2>
        <a:srgbClr val="00395B"/>
      </a:dk2>
      <a:lt2>
        <a:srgbClr val="EEECE1"/>
      </a:lt2>
      <a:accent1>
        <a:srgbClr val="3C3C3B"/>
      </a:accent1>
      <a:accent2>
        <a:srgbClr val="C0504D"/>
      </a:accent2>
      <a:accent3>
        <a:srgbClr val="ED8113"/>
      </a:accent3>
      <a:accent4>
        <a:srgbClr val="00395B"/>
      </a:accent4>
      <a:accent5>
        <a:srgbClr val="006A9F"/>
      </a:accent5>
      <a:accent6>
        <a:srgbClr val="ED811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>2015-05-06T10:57:25+00:00</NHO_DocumentDate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Internt</NHO_DocumentProperty>
    <crms_nhonr xmlns="1fcd92dd-7d74-4918-8c11-98baf3d8368d" xsi:nil="true"/>
    <_dlc_DocId xmlns="1fcd92dd-7d74-4918-8c11-98baf3d8368d">ARENA-264-28824</_dlc_DocId>
    <_dlc_DocIdUrl xmlns="1fcd92dd-7d74-4918-8c11-98baf3d8368d">
      <Url>https://arenarom.nho.no/rom/eba/_layouts/DocIdRedir.aspx?ID=ARENA-264-28824</Url>
      <Description>ARENA-264-28824</Description>
    </_dlc_DocIdUrl>
  </documentManagement>
</p:properties>
</file>

<file path=customXml/item3.xml><?xml version="1.0" encoding="utf-8"?>
<?mso-contentType ?>
<SharedContentType xmlns="Microsoft.SharePoint.Taxonomy.ContentTypeSync" SourceId="cbd9e53e-6585-4f50-95a9-cc115a295e47" ContentTypeId="0x0101002703D2AF657F4CC69F3B5766777647D700D06115F784074B5E809F7B2D63EA2F2B00D451185C9E10459A8A9B6D7AA4724725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sjon - ARENA-rom" ma:contentTypeID="0x0101002703D2AF657F4CC69F3B5766777647D700D06115F784074B5E809F7B2D63EA2F2B00D451185C9E10459A8A9B6D7AA47247250046A7C5E3CB6D0B43B6FAFDF9F9332843" ma:contentTypeVersion="55" ma:contentTypeDescription="Opprett et nytt dokument." ma:contentTypeScope="" ma:versionID="18370553de10c8c33f730a6f6cd05529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9c15bbcb56425bd3cc1a212ff6603e5d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crms_nhonr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fault="[today]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crms_nhonr" ma:index="12" nillable="true" ma:displayName="NHO NR" ma:internalName="crms_nhonr">
      <xsd:simpleType>
        <xsd:restriction base="dms:Text"/>
      </xsd:simpleType>
    </xsd:element>
    <xsd:element name="_dlc_DocId" ma:index="15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6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hidden="true" ma:list="{aa4cd1ed-27a5-4a02-b49a-9ce2141a4d7e}" ma:internalName="TaxCatchAll" ma:showField="CatchAllData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aa4cd1ed-27a5-4a02-b49a-9ce2141a4d7e}" ma:internalName="TaxCatchAllLabel" ma:readOnly="true" ma:showField="CatchAllDataLabel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21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23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5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18A9F6-183E-4B74-B993-E57D147A0EE4}"/>
</file>

<file path=customXml/itemProps2.xml><?xml version="1.0" encoding="utf-8"?>
<ds:datastoreItem xmlns:ds="http://schemas.openxmlformats.org/officeDocument/2006/customXml" ds:itemID="{194EB59D-4974-4027-A6B5-84150A7F1547}"/>
</file>

<file path=customXml/itemProps3.xml><?xml version="1.0" encoding="utf-8"?>
<ds:datastoreItem xmlns:ds="http://schemas.openxmlformats.org/officeDocument/2006/customXml" ds:itemID="{B68FE4D8-03F7-4A74-9058-4F96A8FBBD49}"/>
</file>

<file path=customXml/itemProps4.xml><?xml version="1.0" encoding="utf-8"?>
<ds:datastoreItem xmlns:ds="http://schemas.openxmlformats.org/officeDocument/2006/customXml" ds:itemID="{4B2E00BC-96CD-409E-8AA4-B4DE92977C1C}"/>
</file>

<file path=customXml/itemProps5.xml><?xml version="1.0" encoding="utf-8"?>
<ds:datastoreItem xmlns:ds="http://schemas.openxmlformats.org/officeDocument/2006/customXml" ds:itemID="{37B453F1-72CD-45D2-9544-D8C7896C1D32}"/>
</file>

<file path=docProps/app.xml><?xml version="1.0" encoding="utf-8"?>
<Properties xmlns="http://schemas.openxmlformats.org/officeDocument/2006/extended-properties" xmlns:vt="http://schemas.openxmlformats.org/officeDocument/2006/docPropsVTypes">
  <Template>2_Beslutningsgrunnlag</Template>
  <TotalTime>823</TotalTime>
  <Words>96</Words>
  <Application>Microsoft Office PowerPoint</Application>
  <PresentationFormat>Skjermfremvisning (4:3)</PresentationFormat>
  <Paragraphs>12</Paragraphs>
  <Slides>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EBA_pptmal-v7</vt:lpstr>
      <vt:lpstr>think-cell Slide</vt:lpstr>
      <vt:lpstr>Et felles løft fra alle parter</vt:lpstr>
      <vt:lpstr>PowerPoint-presentasjon</vt:lpstr>
    </vt:vector>
  </TitlesOfParts>
  <Company>NHO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Sandvik</dc:creator>
  <cp:lastModifiedBy>Jørn Egil Tøien</cp:lastModifiedBy>
  <cp:revision>76</cp:revision>
  <cp:lastPrinted>2015-06-10T08:32:01Z</cp:lastPrinted>
  <dcterms:created xsi:type="dcterms:W3CDTF">2015-05-06T10:56:37Z</dcterms:created>
  <dcterms:modified xsi:type="dcterms:W3CDTF">2016-01-27T09:00:07Z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0x0101002703D2AF657F4CC69F3B5766777647D700D06115F784074B5E809F7B2D63EA2F2B00D451185C9E10459A8A9B6D7AA47247250046A7C5E3CB6D0B43B6FAFDF9F9332843</vt:lpwstr>
  </property>
  <property fmtid="{D5CDD505-2E9C-101B-9397-08002B2CF9AE}" pid="3" name="TaxKeyword">
    <vt:lpwstr/>
  </property>
  <property fmtid="{D5CDD505-2E9C-101B-9397-08002B2CF9AE}" pid="4" name="NhoMmdCaseWorker">
    <vt:lpwstr>396;#Lene Jønsson|2a94d296-0649-4c01-8f7e-958221ddcd42</vt:lpwstr>
  </property>
  <property fmtid="{D5CDD505-2E9C-101B-9397-08002B2CF9AE}" pid="5" name="NHO_OrganisationUnit">
    <vt:lpwstr>677;#EBA|5d5ac971-3312-43c7-aa95-3571d2adbf74</vt:lpwstr>
  </property>
  <property fmtid="{D5CDD505-2E9C-101B-9397-08002B2CF9AE}" pid="6" name="_dlc_DocIdItemGuid">
    <vt:lpwstr>20af365a-351f-400c-9eea-00e5f4ba2362</vt:lpwstr>
  </property>
</Properties>
</file>