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B38C7-F412-43B2-9012-D4736402D5CB}" v="3" dt="2022-08-11T09:03:30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0D79-ECDC-764A-0A88-DEBC3BB1C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A93BF-1EBD-06D2-AB8D-60F011863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013B9-1165-DDCE-16AA-6B21045E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8CD0C-6E81-28EF-00E8-3D97739CB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7756D-AFD5-6963-5B73-EB0DC19B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37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C8C1-51EE-3424-BA4C-9EFCAD7F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0F711-6EAA-8B61-5722-A063851DF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63BAA-25A8-FB51-D0D4-245DD8C8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4378-1E17-79B1-2BB4-9A2DE1E6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7179-E1F6-7F4F-B1DC-526DB71F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929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88079-5736-0D59-C21A-F54D3A96C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555C3-EB08-1986-D574-61157EFFE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EC3B-4DB1-C231-1C67-FF3DC160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32587-FA0D-79FF-5BCA-20286BD3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33CC9-C5A5-D656-1D18-3187CE86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9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1008-565E-DE36-073D-3FD6F487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B339D-5DE0-FCD9-B20E-03F328579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F12FB-27DC-DF03-BAD4-50AFEAA6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ECCD4-3F35-768E-D066-CBF8913A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3342-D3FF-022F-55C6-DD2C98D3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10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6605-1EC5-6569-D34F-5B8615F0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7AB9A-D8D9-9626-3637-5E722A703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19C83-F988-651F-FB22-38A75E21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677A-BD1C-1EE1-28F1-2BC93552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ADF9C-C89F-ED1E-C040-E51827BE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95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B684-FF0B-9DDD-E9ED-9AD8E351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F781-B8DC-B832-FDE3-49002A5EE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72D80-52A3-7FBB-CC33-6ABA91A89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BC885-649B-1F38-D20C-68DD5E59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B5671-28EA-D8AF-4786-7F620454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82A27-D0E1-B5D1-3286-16ED0B2B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02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6341-3375-C210-33B3-AD030F02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F5D47-EA37-F0C2-C400-24F941AF1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2A051-CF53-8240-2ADE-4338A3C34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3FCCB-66A7-8A52-7207-3C3123C6E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82875-48C5-B7BA-33E7-E0126B6FE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0DF75-1BBC-2344-C20B-61C5E760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E54E3-29CF-EA2D-C71F-AF5AEC04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375A0-7476-68D3-1104-6A0F80BC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49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407E-74B8-EFF3-DAFB-8C262827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BF426-771E-DAF0-A53E-A7CBC813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6A137-8549-60E9-FE30-07C284A8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E754D-FE57-B213-7F06-D11C6246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24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DBB29-6060-F0AB-1959-FA41CC53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8A1D0-0C28-5AA2-EEED-4DF5D936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BA79-3C9E-76F1-D3FC-B16B297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0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76D1-A642-2B94-1E3C-2328ECAB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55932-C16E-716D-A11F-070D4AD9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93EA6-4570-A8AC-1ED2-B06569465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D845F-35E8-E25E-5570-1BE7BA2B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F772C-A5B4-F330-54A9-8426E5EF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D0319-F337-79D6-9A29-7ADC85BE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0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CFBB-7D01-CD7A-9B59-4EA3640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6B6A6-BDE6-26BE-5D82-8E0E06C9B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C8EBE-BE9E-84F6-2E00-6D945C7ED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D1BC8-9C46-1991-E6E6-3CD009BA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87206-D11F-877F-6572-287560E4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CF600-A3F5-DC55-DEE7-39DAE353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29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31227-F2FE-5175-2973-ECF0E3CE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6321C-65E9-C037-88E4-6E0B3F30C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903BA-DA0D-1847-A0A5-025FCD441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760C-782A-472C-B5A9-872FB4EDE7A2}" type="datetimeFigureOut">
              <a:rPr lang="nb-NO" smtClean="0"/>
              <a:t>11.08.2022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0225-9E67-0CD7-B360-DCAB5026F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38C4E-DAB8-C9BA-C81A-8E89DD581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9FA4C-9E29-483D-A640-26B9752D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3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F5BD1-6A54-E621-46CF-77A2B07BD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EBA-representanter og bedrifter i Arendal </a:t>
            </a:r>
            <a:endParaRPr lang="nb-NO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87A4B-242B-EEAB-C6B9-64D77D35A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anchor="t">
            <a:normAutofit/>
          </a:bodyPr>
          <a:lstStyle/>
          <a:p>
            <a:r>
              <a: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Arendalsuka 2022 - </a:t>
            </a:r>
            <a:r>
              <a:rPr lang="nb-NO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versikt per 11/8 </a:t>
            </a:r>
          </a:p>
          <a:p>
            <a:endParaRPr lang="nb-NO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A55521B-AAAB-AA85-74FE-EE3B33EDD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4"/>
          <a:stretch/>
        </p:blipFill>
        <p:spPr>
          <a:xfrm>
            <a:off x="21" y="-165943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260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CCF7-7AA2-274E-5FD1-9389713A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nb-NO" sz="3600" dirty="0"/>
              <a:t>Mandag 15/8 </a:t>
            </a:r>
          </a:p>
        </p:txBody>
      </p:sp>
      <p:pic>
        <p:nvPicPr>
          <p:cNvPr id="5" name="Picture 4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5FF53FB-8354-00A7-7C78-EE1B4C173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6" b="600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EA9D-6D35-E8D5-F4EC-68F17F08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800" dirty="0"/>
              <a:t>Kl. 15.00: </a:t>
            </a:r>
          </a:p>
          <a:p>
            <a:pPr marL="0" indent="0">
              <a:buNone/>
            </a:pPr>
            <a:r>
              <a:rPr lang="nb-NO" sz="1800" dirty="0"/>
              <a:t>"Hvordan ta vare på de veiene vi har og ruste veinettet for fremtiden?" </a:t>
            </a:r>
            <a:br>
              <a:rPr lang="nb-NO" sz="1800" dirty="0"/>
            </a:br>
            <a:r>
              <a:rPr lang="nb-NO" sz="1800" dirty="0"/>
              <a:t>Sted: DN-teltet  </a:t>
            </a:r>
          </a:p>
          <a:p>
            <a:pPr marL="0" indent="0">
              <a:buNone/>
            </a:pPr>
            <a:r>
              <a:rPr lang="nb-NO" sz="1800" dirty="0"/>
              <a:t>Adm. dir. i Mesta Marianne Røren er </a:t>
            </a:r>
            <a:r>
              <a:rPr lang="nb-NO" sz="1800"/>
              <a:t>medvirkende i seminaret</a:t>
            </a:r>
            <a:r>
              <a:rPr lang="nb-NO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19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CCF7-7AA2-274E-5FD1-9389713A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br>
              <a:rPr lang="nb-NO" sz="3600" dirty="0"/>
            </a:br>
            <a:r>
              <a:rPr lang="nb-NO" sz="3600" dirty="0"/>
              <a:t>Tirsdag 16/8 </a:t>
            </a:r>
          </a:p>
        </p:txBody>
      </p:sp>
      <p:pic>
        <p:nvPicPr>
          <p:cNvPr id="5" name="Picture 4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5FF53FB-8354-00A7-7C78-EE1B4C173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6" b="34524"/>
          <a:stretch/>
        </p:blipFill>
        <p:spPr>
          <a:xfrm>
            <a:off x="20" y="11"/>
            <a:ext cx="12191980" cy="15390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EA9D-6D35-E8D5-F4EC-68F17F08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1602463"/>
            <a:ext cx="7485413" cy="51514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800" dirty="0"/>
              <a:t>Kl. 08.35: Frokostseminar: «Slik skal Norge halvere utslippene fra bygg og anlegg». Sted: Baker Jørgensen, sal A og B</a:t>
            </a:r>
          </a:p>
          <a:p>
            <a:pPr marL="0" indent="0">
              <a:buNone/>
            </a:pPr>
            <a:r>
              <a:rPr lang="nb-NO" sz="1800" dirty="0"/>
              <a:t>Adm. dir. Kari Sandberg holder innlegg, styreleder i EBA og konsernsjef i Veidekke Jimmy Bengtsson deltar i panel, direktør for næringspolitikk og kommunikasjon i EBA, Christine Holtan Bøgh leder paneldebatten. </a:t>
            </a:r>
          </a:p>
          <a:p>
            <a:pPr marL="0" indent="0">
              <a:buNone/>
            </a:pPr>
            <a:r>
              <a:rPr lang="nb-NO" sz="1800" dirty="0"/>
              <a:t>Seminaret arrangeres i samarbeid med Grønn Byggallianse.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Kl. 10.30: "Nye forretningsmuligheter i det grønne skiftet".</a:t>
            </a:r>
            <a:br>
              <a:rPr lang="nb-NO" sz="1800" dirty="0"/>
            </a:br>
            <a:r>
              <a:rPr lang="nb-NO" sz="1800" dirty="0"/>
              <a:t>Sted: Baker Jørgensen, sal A</a:t>
            </a:r>
          </a:p>
          <a:p>
            <a:pPr marL="0" indent="0">
              <a:buNone/>
            </a:pPr>
            <a:r>
              <a:rPr lang="nb-NO" sz="1800" dirty="0"/>
              <a:t>EBA styreleder og konsernsjef i Veidekke Jimmy Bengtsson deltar i panel, regiondirektør EBA Nord-Norge, Stein Windfeldt leder møtet.</a:t>
            </a:r>
          </a:p>
          <a:p>
            <a:pPr marL="0" indent="0">
              <a:buNone/>
            </a:pPr>
            <a:r>
              <a:rPr lang="nb-NO" sz="1800" dirty="0"/>
              <a:t>EBA arrangerer sammen med Norconsult, Veidekke og Sintef. </a:t>
            </a:r>
          </a:p>
        </p:txBody>
      </p:sp>
    </p:spTree>
    <p:extLst>
      <p:ext uri="{BB962C8B-B14F-4D97-AF65-F5344CB8AC3E}">
        <p14:creationId xmlns:p14="http://schemas.microsoft.com/office/powerpoint/2010/main" val="261137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CCF7-7AA2-274E-5FD1-9389713A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br>
              <a:rPr lang="nb-NO" sz="3600" dirty="0"/>
            </a:br>
            <a:r>
              <a:rPr lang="nb-NO" sz="3600" dirty="0"/>
              <a:t>Tirsdag 16/8 </a:t>
            </a:r>
          </a:p>
        </p:txBody>
      </p:sp>
      <p:pic>
        <p:nvPicPr>
          <p:cNvPr id="5" name="Picture 4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5FF53FB-8354-00A7-7C78-EE1B4C173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6" b="34524"/>
          <a:stretch/>
        </p:blipFill>
        <p:spPr>
          <a:xfrm>
            <a:off x="20" y="11"/>
            <a:ext cx="12191980" cy="15390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EA9D-6D35-E8D5-F4EC-68F17F08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1602463"/>
            <a:ext cx="7485413" cy="51514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800" dirty="0"/>
              <a:t>Kl. 10.30: "Gjør ombruk lønnsomt". </a:t>
            </a:r>
            <a:br>
              <a:rPr lang="nb-NO" sz="1800" dirty="0"/>
            </a:br>
            <a:r>
              <a:rPr lang="nb-NO" sz="1800" dirty="0"/>
              <a:t>Sted: Baker Jørgensen sal B</a:t>
            </a:r>
          </a:p>
          <a:p>
            <a:pPr marL="0" indent="0">
              <a:buNone/>
            </a:pPr>
            <a:r>
              <a:rPr lang="nb-NO" sz="1800" dirty="0"/>
              <a:t>JM er medvirkende til seminaret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Kl. 15.00: "Ti viktige forutsetninger for en bærekraftig utvikling av areal- og transportløsninger" Sted: Baker Jørgensen, sal A</a:t>
            </a:r>
          </a:p>
          <a:p>
            <a:pPr marL="0" indent="0">
              <a:buNone/>
            </a:pPr>
            <a:r>
              <a:rPr lang="nb-NO" sz="1800" dirty="0"/>
              <a:t>EBA relanserer oppdatert rapport tatt frem til Entreprenørdagen 2022 med tittelen "Bærekraftig areal- og transportplanlegging". Rapporten er utarbeidet i samarbeid med BNL. </a:t>
            </a:r>
          </a:p>
          <a:p>
            <a:pPr marL="0" indent="0">
              <a:buNone/>
            </a:pPr>
            <a:r>
              <a:rPr lang="nb-NO" sz="1800" dirty="0"/>
              <a:t>EBA er arrangør. Torbjørn Breivik fra Skanska Norge og Stein Windfeldt fra EBA er aktive bidragsytere i seminaret.</a:t>
            </a:r>
          </a:p>
        </p:txBody>
      </p:sp>
    </p:spTree>
    <p:extLst>
      <p:ext uri="{BB962C8B-B14F-4D97-AF65-F5344CB8AC3E}">
        <p14:creationId xmlns:p14="http://schemas.microsoft.com/office/powerpoint/2010/main" val="404118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CCF7-7AA2-274E-5FD1-9389713A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br>
              <a:rPr lang="nb-NO" sz="3600" dirty="0"/>
            </a:br>
            <a:r>
              <a:rPr lang="nb-NO" sz="3600" dirty="0"/>
              <a:t>Onsdag 17/8</a:t>
            </a:r>
          </a:p>
        </p:txBody>
      </p:sp>
      <p:pic>
        <p:nvPicPr>
          <p:cNvPr id="5" name="Picture 4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5FF53FB-8354-00A7-7C78-EE1B4C173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6" b="34524"/>
          <a:stretch/>
        </p:blipFill>
        <p:spPr>
          <a:xfrm>
            <a:off x="20" y="11"/>
            <a:ext cx="12191980" cy="15390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EA9D-6D35-E8D5-F4EC-68F17F08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1602463"/>
            <a:ext cx="7485413" cy="5151421"/>
          </a:xfrm>
        </p:spPr>
        <p:txBody>
          <a:bodyPr anchor="ctr">
            <a:normAutofit/>
          </a:bodyPr>
          <a:lstStyle/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Kl. 08.30: "Kompetanse og arbeidslivspolitikk" arrangeres av NHO. </a:t>
            </a:r>
            <a:br>
              <a:rPr lang="nb-NO" sz="1800" dirty="0"/>
            </a:br>
            <a:r>
              <a:rPr lang="nb-NO" sz="1800" dirty="0"/>
              <a:t>Sted: Mør Biffhus.  </a:t>
            </a:r>
          </a:p>
          <a:p>
            <a:pPr marL="0" indent="0">
              <a:buNone/>
            </a:pPr>
            <a:r>
              <a:rPr lang="nb-NO" sz="1800" dirty="0"/>
              <a:t>Christian Scheen fra Skanska medvirker.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Kl. 08.35: "Frokostseminar: Mangel på fagarbeidere er en trussel for utviklingen av Norge". Sted: Baker Jørgensen.</a:t>
            </a:r>
          </a:p>
          <a:p>
            <a:pPr marL="0" indent="0">
              <a:buNone/>
            </a:pPr>
            <a:r>
              <a:rPr lang="nb-NO" sz="1800" dirty="0"/>
              <a:t>EBA er medarrangør og BRG Entreprenør er medvirkende i seminaret.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Kl. 10.30: "Den nye Norgesmodellen" Sted: Baker Jørgensen sal A 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EBA er med i planleggingen av seminaret ved direktør i EBA Trøndelag Audun Otterstad. Medvirkende i seminaret er advokat i EBA, Øystein Seljeflot og konserndirektør i Skanska Norge, Kristian Brende.</a:t>
            </a:r>
          </a:p>
        </p:txBody>
      </p:sp>
    </p:spTree>
    <p:extLst>
      <p:ext uri="{BB962C8B-B14F-4D97-AF65-F5344CB8AC3E}">
        <p14:creationId xmlns:p14="http://schemas.microsoft.com/office/powerpoint/2010/main" val="405749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CCF7-7AA2-274E-5FD1-9389713A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br>
              <a:rPr lang="nb-NO" sz="3600" dirty="0"/>
            </a:br>
            <a:r>
              <a:rPr lang="nb-NO" sz="3600" dirty="0"/>
              <a:t>Onsdag 17/8</a:t>
            </a:r>
          </a:p>
        </p:txBody>
      </p:sp>
      <p:pic>
        <p:nvPicPr>
          <p:cNvPr id="5" name="Picture 4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5FF53FB-8354-00A7-7C78-EE1B4C173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6" b="34524"/>
          <a:stretch/>
        </p:blipFill>
        <p:spPr>
          <a:xfrm>
            <a:off x="20" y="11"/>
            <a:ext cx="12191980" cy="15390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EA9D-6D35-E8D5-F4EC-68F17F08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1602463"/>
            <a:ext cx="7485413" cy="51514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Kl. 10.30: "Hvordan påvirker teknologi fremtidens rekrutteringsbehov?" Sted: Baker Jørgensen, sal B.</a:t>
            </a:r>
          </a:p>
          <a:p>
            <a:pPr marL="0" indent="0">
              <a:buNone/>
            </a:pPr>
            <a:r>
              <a:rPr lang="nb-NO" sz="1800" dirty="0"/>
              <a:t>EBA er medvirkende ved kompetansesjef Thomas Norland.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Kl. 15.30: "HMS-kortet skal bli enda bedre. Hva trenger vi? Hva funker ikke? Hva ønsker byggenæringen?" Sted: Bystyresalen, Arendal kultur- og rådhus.</a:t>
            </a:r>
          </a:p>
          <a:p>
            <a:pPr marL="0" indent="0">
              <a:buNone/>
            </a:pPr>
            <a:r>
              <a:rPr lang="nb-NO" sz="1800" dirty="0"/>
              <a:t>Skanska er medvirkende ved konserndirektør Spesialister, Kristian Brende.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94501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CCF7-7AA2-274E-5FD1-9389713A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br>
              <a:rPr lang="nb-NO" sz="3600" dirty="0"/>
            </a:br>
            <a:r>
              <a:rPr lang="nb-NO" sz="3600" dirty="0"/>
              <a:t>Torsdag 17/8</a:t>
            </a:r>
          </a:p>
        </p:txBody>
      </p:sp>
      <p:pic>
        <p:nvPicPr>
          <p:cNvPr id="5" name="Picture 4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5FF53FB-8354-00A7-7C78-EE1B4C173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6" b="34524"/>
          <a:stretch/>
        </p:blipFill>
        <p:spPr>
          <a:xfrm>
            <a:off x="20" y="11"/>
            <a:ext cx="12191980" cy="15390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EA9D-6D35-E8D5-F4EC-68F17F08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1774479"/>
            <a:ext cx="7485413" cy="497940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800" dirty="0"/>
              <a:t>Kl. 08.00: "Klimakampen i anlegg – muligheter og barrierer" </a:t>
            </a:r>
            <a:br>
              <a:rPr lang="nb-NO" sz="1800" dirty="0"/>
            </a:br>
            <a:r>
              <a:rPr lang="nb-NO" sz="1800" dirty="0"/>
              <a:t>Sted: Clarion Hotell Tyholmen.</a:t>
            </a:r>
          </a:p>
          <a:p>
            <a:pPr marL="0" indent="0">
              <a:buNone/>
            </a:pPr>
            <a:r>
              <a:rPr lang="nb-NO" sz="1800" dirty="0"/>
              <a:t>Skanska Norge er arrangør og Anders Geirsta, konserndirektør anlegg i Skanska er medvirkende i programmet.</a:t>
            </a: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Kl. 08.00: "Hvordan får vi til avfallsreduksjon og økt materialgjenvinning i byggeprosjekter?" Sted: Clarion Hotel Tyholmen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Skanska Norge AS arrangerer, og bærekraftsdirektør i Skanska, Randi Lekanger, medvirker i programmet.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Kl. 10.30: "ByggPuls – på næringens produktivitet" </a:t>
            </a:r>
            <a:br>
              <a:rPr lang="nb-NO" sz="1800" dirty="0"/>
            </a:br>
            <a:r>
              <a:rPr lang="nb-NO" sz="1800" dirty="0"/>
              <a:t>Sted: Baker Jørgensen, Byggeplassen.</a:t>
            </a:r>
          </a:p>
          <a:p>
            <a:pPr marL="0" indent="0">
              <a:buNone/>
            </a:pPr>
            <a:r>
              <a:rPr lang="nb-NO" sz="1800" dirty="0"/>
              <a:t>EBAs administrerende direktør Kari Sandberg er medvirkende.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69429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554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EBA-representanter og bedrifter i Arendal </vt:lpstr>
      <vt:lpstr>Mandag 15/8 </vt:lpstr>
      <vt:lpstr> Tirsdag 16/8 </vt:lpstr>
      <vt:lpstr> Tirsdag 16/8 </vt:lpstr>
      <vt:lpstr> Onsdag 17/8</vt:lpstr>
      <vt:lpstr> Onsdag 17/8</vt:lpstr>
      <vt:lpstr> Torsdag 17/8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EBA-representanter og bedrifter i Arendal</dc:title>
  <dc:creator>Eline Navrestad</dc:creator>
  <cp:lastModifiedBy>Eline Navrestad</cp:lastModifiedBy>
  <cp:revision>3</cp:revision>
  <dcterms:created xsi:type="dcterms:W3CDTF">2022-08-09T13:06:50Z</dcterms:created>
  <dcterms:modified xsi:type="dcterms:W3CDTF">2022-08-11T09:03:45Z</dcterms:modified>
</cp:coreProperties>
</file>